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6" r:id="rId3"/>
    <p:sldId id="330" r:id="rId4"/>
    <p:sldId id="331" r:id="rId5"/>
    <p:sldId id="310" r:id="rId6"/>
    <p:sldId id="332" r:id="rId7"/>
    <p:sldId id="333" r:id="rId8"/>
    <p:sldId id="313" r:id="rId9"/>
    <p:sldId id="323" r:id="rId10"/>
    <p:sldId id="314" r:id="rId11"/>
    <p:sldId id="315" r:id="rId12"/>
    <p:sldId id="316" r:id="rId13"/>
    <p:sldId id="317" r:id="rId14"/>
    <p:sldId id="324" r:id="rId15"/>
    <p:sldId id="325" r:id="rId16"/>
    <p:sldId id="326" r:id="rId17"/>
    <p:sldId id="327" r:id="rId18"/>
    <p:sldId id="329" r:id="rId19"/>
    <p:sldId id="261" r:id="rId20"/>
  </p:sldIdLst>
  <p:sldSz cx="9144000" cy="6858000" type="screen4x3"/>
  <p:notesSz cx="6858000" cy="99472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5" autoAdjust="0"/>
    <p:restoredTop sz="94434" autoAdjust="0"/>
  </p:normalViewPr>
  <p:slideViewPr>
    <p:cSldViewPr>
      <p:cViewPr>
        <p:scale>
          <a:sx n="50" d="100"/>
          <a:sy n="50" d="100"/>
        </p:scale>
        <p:origin x="1140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A7365-E845-0D4B-AF9F-F23BF44E870E}" type="doc">
      <dgm:prSet loTypeId="urn:microsoft.com/office/officeart/2005/8/layout/matrix2" loCatId="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227AEC40-0E71-BB49-89CF-7E9FA693A151}">
      <dgm:prSet phldrT="[Text]"/>
      <dgm:spPr/>
      <dgm:t>
        <a:bodyPr anchor="t"/>
        <a:lstStyle/>
        <a:p>
          <a:pPr algn="r"/>
          <a:r>
            <a:rPr lang="tr-TR" noProof="0" dirty="0" smtClean="0"/>
            <a:t>Kör Uçuş</a:t>
          </a:r>
          <a:endParaRPr lang="tr-TR" noProof="0" dirty="0" smtClean="0"/>
        </a:p>
      </dgm:t>
    </dgm:pt>
    <dgm:pt modelId="{435FFC53-6E2E-B145-8702-839913E93F6F}" type="parTrans" cxnId="{62FEB502-05F7-E545-ABF3-6CFA7589080D}">
      <dgm:prSet/>
      <dgm:spPr/>
      <dgm:t>
        <a:bodyPr/>
        <a:lstStyle/>
        <a:p>
          <a:endParaRPr lang="tr-TR" noProof="0"/>
        </a:p>
      </dgm:t>
    </dgm:pt>
    <dgm:pt modelId="{5E44404F-EFAA-2941-8F74-331800848246}" type="sibTrans" cxnId="{62FEB502-05F7-E545-ABF3-6CFA7589080D}">
      <dgm:prSet/>
      <dgm:spPr/>
      <dgm:t>
        <a:bodyPr/>
        <a:lstStyle/>
        <a:p>
          <a:endParaRPr lang="tr-TR" noProof="0"/>
        </a:p>
      </dgm:t>
    </dgm:pt>
    <dgm:pt modelId="{3650B623-6D49-6E4B-9AC4-F85298F78503}">
      <dgm:prSet phldrT="[Text]"/>
      <dgm:spPr/>
      <dgm:t>
        <a:bodyPr anchor="t"/>
        <a:lstStyle/>
        <a:p>
          <a:pPr algn="l"/>
          <a:r>
            <a:rPr lang="tr-TR" noProof="0" dirty="0" smtClean="0"/>
            <a:t>Pazar Yönelimli</a:t>
          </a:r>
          <a:endParaRPr lang="tr-TR" noProof="0" dirty="0" smtClean="0"/>
        </a:p>
      </dgm:t>
    </dgm:pt>
    <dgm:pt modelId="{85F25EDD-EFC9-9A43-B2F6-F4E8F92DB83F}" type="parTrans" cxnId="{94CBB448-7B1E-B44C-82ED-6C3ED9C158DC}">
      <dgm:prSet/>
      <dgm:spPr/>
      <dgm:t>
        <a:bodyPr/>
        <a:lstStyle/>
        <a:p>
          <a:endParaRPr lang="tr-TR" noProof="0"/>
        </a:p>
      </dgm:t>
    </dgm:pt>
    <dgm:pt modelId="{F5CDDD12-A5B6-DC40-B4BD-4C0026E1FF45}" type="sibTrans" cxnId="{94CBB448-7B1E-B44C-82ED-6C3ED9C158DC}">
      <dgm:prSet/>
      <dgm:spPr/>
      <dgm:t>
        <a:bodyPr/>
        <a:lstStyle/>
        <a:p>
          <a:endParaRPr lang="tr-TR" noProof="0"/>
        </a:p>
      </dgm:t>
    </dgm:pt>
    <dgm:pt modelId="{DD035882-42F4-4E4B-B4B3-D23D6FCEF901}">
      <dgm:prSet phldrT="[Text]" custT="1"/>
      <dgm:spPr/>
      <dgm:t>
        <a:bodyPr anchor="b"/>
        <a:lstStyle/>
        <a:p>
          <a:pPr algn="r"/>
          <a:endParaRPr lang="tr-TR" sz="2000" b="1" noProof="0" dirty="0" smtClean="0">
            <a:solidFill>
              <a:srgbClr val="FF0000"/>
            </a:solidFill>
            <a:latin typeface="Apple Chancery"/>
            <a:cs typeface="Apple Chancery"/>
          </a:endParaRPr>
        </a:p>
        <a:p>
          <a:pPr algn="r"/>
          <a:r>
            <a:rPr lang="tr-TR" sz="2000" b="1" noProof="0" dirty="0" smtClean="0">
              <a:solidFill>
                <a:srgbClr val="FF0000"/>
              </a:solidFill>
              <a:latin typeface="+mn-lt"/>
              <a:cs typeface="Apple Chancery"/>
            </a:rPr>
            <a:t>Pazar / Ürün Yönelimli</a:t>
          </a:r>
          <a:endParaRPr lang="tr-TR" sz="2000" b="1" noProof="0" dirty="0">
            <a:solidFill>
              <a:srgbClr val="FF0000"/>
            </a:solidFill>
            <a:latin typeface="+mn-lt"/>
            <a:cs typeface="Apple Chancery"/>
          </a:endParaRPr>
        </a:p>
      </dgm:t>
    </dgm:pt>
    <dgm:pt modelId="{928FDAFE-5FEB-1B4A-A584-87D7B1E6447B}" type="parTrans" cxnId="{22832FEF-5B15-8B40-81B5-C09F6A044F9B}">
      <dgm:prSet/>
      <dgm:spPr/>
      <dgm:t>
        <a:bodyPr/>
        <a:lstStyle/>
        <a:p>
          <a:endParaRPr lang="tr-TR" noProof="0"/>
        </a:p>
      </dgm:t>
    </dgm:pt>
    <dgm:pt modelId="{DFA86847-0429-504E-8F01-C862A4AA2A2F}" type="sibTrans" cxnId="{22832FEF-5B15-8B40-81B5-C09F6A044F9B}">
      <dgm:prSet/>
      <dgm:spPr/>
      <dgm:t>
        <a:bodyPr/>
        <a:lstStyle/>
        <a:p>
          <a:endParaRPr lang="tr-TR" noProof="0"/>
        </a:p>
      </dgm:t>
    </dgm:pt>
    <dgm:pt modelId="{9C0C3CCA-9F66-F246-A15B-1718C030F101}">
      <dgm:prSet phldrT="[Text]"/>
      <dgm:spPr/>
      <dgm:t>
        <a:bodyPr anchor="b"/>
        <a:lstStyle/>
        <a:p>
          <a:pPr algn="r"/>
          <a:endParaRPr lang="tr-TR" b="1" noProof="0" dirty="0" smtClean="0">
            <a:solidFill>
              <a:srgbClr val="0000FF"/>
            </a:solidFill>
            <a:latin typeface="Herculanum"/>
            <a:cs typeface="Herculanum"/>
          </a:endParaRPr>
        </a:p>
        <a:p>
          <a:pPr algn="r"/>
          <a:r>
            <a:rPr lang="tr-TR" b="1" noProof="0" dirty="0" smtClean="0">
              <a:solidFill>
                <a:srgbClr val="0000FF"/>
              </a:solidFill>
              <a:latin typeface="Herculanum"/>
              <a:cs typeface="Herculanum"/>
            </a:rPr>
            <a:t>Etkin Uyum</a:t>
          </a:r>
          <a:endParaRPr lang="tr-TR" b="1" noProof="0" dirty="0">
            <a:solidFill>
              <a:srgbClr val="0000FF"/>
            </a:solidFill>
            <a:latin typeface="Herculanum"/>
            <a:cs typeface="Herculanum"/>
          </a:endParaRPr>
        </a:p>
      </dgm:t>
    </dgm:pt>
    <dgm:pt modelId="{2427BAD6-4949-1B4E-8F3B-7FA64182A33C}" type="parTrans" cxnId="{3774C8A8-0C45-0C49-ACFE-341E0F42E100}">
      <dgm:prSet/>
      <dgm:spPr/>
      <dgm:t>
        <a:bodyPr/>
        <a:lstStyle/>
        <a:p>
          <a:endParaRPr lang="tr-TR" noProof="0"/>
        </a:p>
      </dgm:t>
    </dgm:pt>
    <dgm:pt modelId="{D0FE32BF-4700-9044-BE16-3F91BEC95195}" type="sibTrans" cxnId="{3774C8A8-0C45-0C49-ACFE-341E0F42E100}">
      <dgm:prSet/>
      <dgm:spPr/>
      <dgm:t>
        <a:bodyPr/>
        <a:lstStyle/>
        <a:p>
          <a:endParaRPr lang="tr-TR" noProof="0"/>
        </a:p>
      </dgm:t>
    </dgm:pt>
    <dgm:pt modelId="{5733D9E6-F659-7848-94F1-D47ABAA39342}" type="pres">
      <dgm:prSet presAssocID="{AB9A7365-E845-0D4B-AF9F-F23BF44E870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73884-4CF5-104D-9F5A-1F018DB6EC42}" type="pres">
      <dgm:prSet presAssocID="{AB9A7365-E845-0D4B-AF9F-F23BF44E870E}" presName="axisShape" presStyleLbl="bgShp" presStyleIdx="0" presStyleCnt="1"/>
      <dgm:spPr/>
    </dgm:pt>
    <dgm:pt modelId="{400F6341-B956-814E-B175-1D9BCA56FA12}" type="pres">
      <dgm:prSet presAssocID="{AB9A7365-E845-0D4B-AF9F-F23BF44E870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987A6-F5EC-3448-A41F-24E0BF3E2D2A}" type="pres">
      <dgm:prSet presAssocID="{AB9A7365-E845-0D4B-AF9F-F23BF44E870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3D3C8-1242-724E-A4DA-636EB4B7A20D}" type="pres">
      <dgm:prSet presAssocID="{AB9A7365-E845-0D4B-AF9F-F23BF44E870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E5131-8A52-804B-B054-66EBCDCD7BEB}" type="pres">
      <dgm:prSet presAssocID="{AB9A7365-E845-0D4B-AF9F-F23BF44E870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FEB502-05F7-E545-ABF3-6CFA7589080D}" srcId="{AB9A7365-E845-0D4B-AF9F-F23BF44E870E}" destId="{227AEC40-0E71-BB49-89CF-7E9FA693A151}" srcOrd="0" destOrd="0" parTransId="{435FFC53-6E2E-B145-8702-839913E93F6F}" sibTransId="{5E44404F-EFAA-2941-8F74-331800848246}"/>
    <dgm:cxn modelId="{015C94C4-FA34-4E96-AAE1-71EA7B23D466}" type="presOf" srcId="{9C0C3CCA-9F66-F246-A15B-1718C030F101}" destId="{2CBE5131-8A52-804B-B054-66EBCDCD7BEB}" srcOrd="0" destOrd="0" presId="urn:microsoft.com/office/officeart/2005/8/layout/matrix2"/>
    <dgm:cxn modelId="{3774C8A8-0C45-0C49-ACFE-341E0F42E100}" srcId="{AB9A7365-E845-0D4B-AF9F-F23BF44E870E}" destId="{9C0C3CCA-9F66-F246-A15B-1718C030F101}" srcOrd="3" destOrd="0" parTransId="{2427BAD6-4949-1B4E-8F3B-7FA64182A33C}" sibTransId="{D0FE32BF-4700-9044-BE16-3F91BEC95195}"/>
    <dgm:cxn modelId="{22832FEF-5B15-8B40-81B5-C09F6A044F9B}" srcId="{AB9A7365-E845-0D4B-AF9F-F23BF44E870E}" destId="{DD035882-42F4-4E4B-B4B3-D23D6FCEF901}" srcOrd="2" destOrd="0" parTransId="{928FDAFE-5FEB-1B4A-A584-87D7B1E6447B}" sibTransId="{DFA86847-0429-504E-8F01-C862A4AA2A2F}"/>
    <dgm:cxn modelId="{A85C9F1B-925A-4638-8EA1-C0A03C422F79}" type="presOf" srcId="{3650B623-6D49-6E4B-9AC4-F85298F78503}" destId="{39D987A6-F5EC-3448-A41F-24E0BF3E2D2A}" srcOrd="0" destOrd="0" presId="urn:microsoft.com/office/officeart/2005/8/layout/matrix2"/>
    <dgm:cxn modelId="{94CBB448-7B1E-B44C-82ED-6C3ED9C158DC}" srcId="{AB9A7365-E845-0D4B-AF9F-F23BF44E870E}" destId="{3650B623-6D49-6E4B-9AC4-F85298F78503}" srcOrd="1" destOrd="0" parTransId="{85F25EDD-EFC9-9A43-B2F6-F4E8F92DB83F}" sibTransId="{F5CDDD12-A5B6-DC40-B4BD-4C0026E1FF45}"/>
    <dgm:cxn modelId="{C1B7380A-84BF-46AD-BF6C-DBA4C550CAA7}" type="presOf" srcId="{DD035882-42F4-4E4B-B4B3-D23D6FCEF901}" destId="{E8A3D3C8-1242-724E-A4DA-636EB4B7A20D}" srcOrd="0" destOrd="0" presId="urn:microsoft.com/office/officeart/2005/8/layout/matrix2"/>
    <dgm:cxn modelId="{737AE599-19A3-4D45-BDCE-547CE3E8AC73}" type="presOf" srcId="{227AEC40-0E71-BB49-89CF-7E9FA693A151}" destId="{400F6341-B956-814E-B175-1D9BCA56FA12}" srcOrd="0" destOrd="0" presId="urn:microsoft.com/office/officeart/2005/8/layout/matrix2"/>
    <dgm:cxn modelId="{4F991D4A-D68A-42A6-B7F5-E97F279F9554}" type="presOf" srcId="{AB9A7365-E845-0D4B-AF9F-F23BF44E870E}" destId="{5733D9E6-F659-7848-94F1-D47ABAA39342}" srcOrd="0" destOrd="0" presId="urn:microsoft.com/office/officeart/2005/8/layout/matrix2"/>
    <dgm:cxn modelId="{15A36403-57C7-4756-A93B-ADDFA24C0905}" type="presParOf" srcId="{5733D9E6-F659-7848-94F1-D47ABAA39342}" destId="{3B873884-4CF5-104D-9F5A-1F018DB6EC42}" srcOrd="0" destOrd="0" presId="urn:microsoft.com/office/officeart/2005/8/layout/matrix2"/>
    <dgm:cxn modelId="{3818DEA4-7D2F-47EF-861D-E1419A4BE4B7}" type="presParOf" srcId="{5733D9E6-F659-7848-94F1-D47ABAA39342}" destId="{400F6341-B956-814E-B175-1D9BCA56FA12}" srcOrd="1" destOrd="0" presId="urn:microsoft.com/office/officeart/2005/8/layout/matrix2"/>
    <dgm:cxn modelId="{932D577A-552E-4165-9662-3FE73C90BC3F}" type="presParOf" srcId="{5733D9E6-F659-7848-94F1-D47ABAA39342}" destId="{39D987A6-F5EC-3448-A41F-24E0BF3E2D2A}" srcOrd="2" destOrd="0" presId="urn:microsoft.com/office/officeart/2005/8/layout/matrix2"/>
    <dgm:cxn modelId="{8122543B-B9DF-4E45-90E7-77E6FA38473B}" type="presParOf" srcId="{5733D9E6-F659-7848-94F1-D47ABAA39342}" destId="{E8A3D3C8-1242-724E-A4DA-636EB4B7A20D}" srcOrd="3" destOrd="0" presId="urn:microsoft.com/office/officeart/2005/8/layout/matrix2"/>
    <dgm:cxn modelId="{30C38476-0E08-40D1-A5FA-5C476737C1F9}" type="presParOf" srcId="{5733D9E6-F659-7848-94F1-D47ABAA39342}" destId="{2CBE5131-8A52-804B-B054-66EBCDCD7BE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9A7365-E845-0D4B-AF9F-F23BF44E870E}" type="doc">
      <dgm:prSet loTypeId="urn:microsoft.com/office/officeart/2005/8/layout/matrix2" loCatId="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227AEC40-0E71-BB49-89CF-7E9FA693A151}">
      <dgm:prSet phldrT="[Text]"/>
      <dgm:spPr/>
      <dgm:t>
        <a:bodyPr anchor="t"/>
        <a:lstStyle/>
        <a:p>
          <a:pPr algn="r"/>
          <a:r>
            <a:rPr lang="tr-TR" noProof="0" dirty="0" smtClean="0"/>
            <a:t>Yalın</a:t>
          </a:r>
        </a:p>
      </dgm:t>
    </dgm:pt>
    <dgm:pt modelId="{435FFC53-6E2E-B145-8702-839913E93F6F}" type="parTrans" cxnId="{62FEB502-05F7-E545-ABF3-6CFA7589080D}">
      <dgm:prSet/>
      <dgm:spPr/>
      <dgm:t>
        <a:bodyPr/>
        <a:lstStyle/>
        <a:p>
          <a:endParaRPr lang="tr-TR" noProof="0"/>
        </a:p>
      </dgm:t>
    </dgm:pt>
    <dgm:pt modelId="{5E44404F-EFAA-2941-8F74-331800848246}" type="sibTrans" cxnId="{62FEB502-05F7-E545-ABF3-6CFA7589080D}">
      <dgm:prSet/>
      <dgm:spPr/>
      <dgm:t>
        <a:bodyPr/>
        <a:lstStyle/>
        <a:p>
          <a:endParaRPr lang="tr-TR" noProof="0"/>
        </a:p>
      </dgm:t>
    </dgm:pt>
    <dgm:pt modelId="{3650B623-6D49-6E4B-9AC4-F85298F78503}">
      <dgm:prSet phldrT="[Text]"/>
      <dgm:spPr/>
      <dgm:t>
        <a:bodyPr anchor="t"/>
        <a:lstStyle/>
        <a:p>
          <a:pPr algn="l"/>
          <a:r>
            <a:rPr lang="tr-TR" noProof="0" dirty="0" smtClean="0"/>
            <a:t>Tamamen Esnek</a:t>
          </a:r>
        </a:p>
      </dgm:t>
    </dgm:pt>
    <dgm:pt modelId="{85F25EDD-EFC9-9A43-B2F6-F4E8F92DB83F}" type="parTrans" cxnId="{94CBB448-7B1E-B44C-82ED-6C3ED9C158DC}">
      <dgm:prSet/>
      <dgm:spPr/>
      <dgm:t>
        <a:bodyPr/>
        <a:lstStyle/>
        <a:p>
          <a:endParaRPr lang="tr-TR" noProof="0"/>
        </a:p>
      </dgm:t>
    </dgm:pt>
    <dgm:pt modelId="{F5CDDD12-A5B6-DC40-B4BD-4C0026E1FF45}" type="sibTrans" cxnId="{94CBB448-7B1E-B44C-82ED-6C3ED9C158DC}">
      <dgm:prSet/>
      <dgm:spPr/>
      <dgm:t>
        <a:bodyPr/>
        <a:lstStyle/>
        <a:p>
          <a:endParaRPr lang="tr-TR" noProof="0"/>
        </a:p>
      </dgm:t>
    </dgm:pt>
    <dgm:pt modelId="{DD035882-42F4-4E4B-B4B3-D23D6FCEF901}">
      <dgm:prSet phldrT="[Text]" custT="1"/>
      <dgm:spPr/>
      <dgm:t>
        <a:bodyPr anchor="b"/>
        <a:lstStyle/>
        <a:p>
          <a:pPr algn="r"/>
          <a:endParaRPr lang="tr-TR" sz="2000" b="1" noProof="0" dirty="0" smtClean="0">
            <a:solidFill>
              <a:srgbClr val="FF0000"/>
            </a:solidFill>
            <a:latin typeface="Apple Chancery"/>
            <a:cs typeface="Apple Chancery"/>
          </a:endParaRPr>
        </a:p>
        <a:p>
          <a:pPr algn="r"/>
          <a:r>
            <a:rPr lang="tr-TR" sz="2000" b="1" noProof="0" dirty="0" smtClean="0">
              <a:solidFill>
                <a:srgbClr val="FF0000"/>
              </a:solidFill>
              <a:latin typeface="Apple Chancery"/>
              <a:cs typeface="Apple Chancery"/>
            </a:rPr>
            <a:t>Sürekli İkmal</a:t>
          </a:r>
          <a:endParaRPr lang="tr-TR" sz="2000" b="1" noProof="0" dirty="0">
            <a:solidFill>
              <a:srgbClr val="FF0000"/>
            </a:solidFill>
            <a:latin typeface="Apple Chancery"/>
            <a:cs typeface="Apple Chancery"/>
          </a:endParaRPr>
        </a:p>
      </dgm:t>
    </dgm:pt>
    <dgm:pt modelId="{928FDAFE-5FEB-1B4A-A584-87D7B1E6447B}" type="parTrans" cxnId="{22832FEF-5B15-8B40-81B5-C09F6A044F9B}">
      <dgm:prSet/>
      <dgm:spPr/>
      <dgm:t>
        <a:bodyPr/>
        <a:lstStyle/>
        <a:p>
          <a:endParaRPr lang="tr-TR" noProof="0"/>
        </a:p>
      </dgm:t>
    </dgm:pt>
    <dgm:pt modelId="{DFA86847-0429-504E-8F01-C862A4AA2A2F}" type="sibTrans" cxnId="{22832FEF-5B15-8B40-81B5-C09F6A044F9B}">
      <dgm:prSet/>
      <dgm:spPr/>
      <dgm:t>
        <a:bodyPr/>
        <a:lstStyle/>
        <a:p>
          <a:endParaRPr lang="tr-TR" noProof="0"/>
        </a:p>
      </dgm:t>
    </dgm:pt>
    <dgm:pt modelId="{9C0C3CCA-9F66-F246-A15B-1718C030F101}">
      <dgm:prSet phldrT="[Text]"/>
      <dgm:spPr/>
      <dgm:t>
        <a:bodyPr anchor="b"/>
        <a:lstStyle/>
        <a:p>
          <a:pPr algn="r"/>
          <a:endParaRPr lang="tr-TR" b="1" noProof="0" dirty="0" smtClean="0">
            <a:solidFill>
              <a:srgbClr val="0000FF"/>
            </a:solidFill>
            <a:latin typeface="Herculanum"/>
            <a:cs typeface="Herculanum"/>
          </a:endParaRPr>
        </a:p>
        <a:p>
          <a:pPr algn="r"/>
          <a:r>
            <a:rPr lang="tr-TR" b="1" noProof="0" dirty="0" smtClean="0">
              <a:solidFill>
                <a:srgbClr val="0000FF"/>
              </a:solidFill>
              <a:latin typeface="Herculanum"/>
              <a:cs typeface="Herculanum"/>
            </a:rPr>
            <a:t>Çevik</a:t>
          </a:r>
          <a:endParaRPr lang="tr-TR" b="1" noProof="0" dirty="0">
            <a:solidFill>
              <a:srgbClr val="0000FF"/>
            </a:solidFill>
            <a:latin typeface="Herculanum"/>
            <a:cs typeface="Herculanum"/>
          </a:endParaRPr>
        </a:p>
      </dgm:t>
    </dgm:pt>
    <dgm:pt modelId="{2427BAD6-4949-1B4E-8F3B-7FA64182A33C}" type="parTrans" cxnId="{3774C8A8-0C45-0C49-ACFE-341E0F42E100}">
      <dgm:prSet/>
      <dgm:spPr/>
      <dgm:t>
        <a:bodyPr/>
        <a:lstStyle/>
        <a:p>
          <a:endParaRPr lang="tr-TR" noProof="0"/>
        </a:p>
      </dgm:t>
    </dgm:pt>
    <dgm:pt modelId="{D0FE32BF-4700-9044-BE16-3F91BEC95195}" type="sibTrans" cxnId="{3774C8A8-0C45-0C49-ACFE-341E0F42E100}">
      <dgm:prSet/>
      <dgm:spPr/>
      <dgm:t>
        <a:bodyPr/>
        <a:lstStyle/>
        <a:p>
          <a:endParaRPr lang="tr-TR" noProof="0"/>
        </a:p>
      </dgm:t>
    </dgm:pt>
    <dgm:pt modelId="{5733D9E6-F659-7848-94F1-D47ABAA39342}" type="pres">
      <dgm:prSet presAssocID="{AB9A7365-E845-0D4B-AF9F-F23BF44E870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73884-4CF5-104D-9F5A-1F018DB6EC42}" type="pres">
      <dgm:prSet presAssocID="{AB9A7365-E845-0D4B-AF9F-F23BF44E870E}" presName="axisShape" presStyleLbl="bgShp" presStyleIdx="0" presStyleCnt="1"/>
      <dgm:spPr/>
    </dgm:pt>
    <dgm:pt modelId="{400F6341-B956-814E-B175-1D9BCA56FA12}" type="pres">
      <dgm:prSet presAssocID="{AB9A7365-E845-0D4B-AF9F-F23BF44E870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987A6-F5EC-3448-A41F-24E0BF3E2D2A}" type="pres">
      <dgm:prSet presAssocID="{AB9A7365-E845-0D4B-AF9F-F23BF44E870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3D3C8-1242-724E-A4DA-636EB4B7A20D}" type="pres">
      <dgm:prSet presAssocID="{AB9A7365-E845-0D4B-AF9F-F23BF44E870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E5131-8A52-804B-B054-66EBCDCD7BEB}" type="pres">
      <dgm:prSet presAssocID="{AB9A7365-E845-0D4B-AF9F-F23BF44E870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4C154-8D74-4997-9589-5B7E78CCDCAB}" type="presOf" srcId="{3650B623-6D49-6E4B-9AC4-F85298F78503}" destId="{39D987A6-F5EC-3448-A41F-24E0BF3E2D2A}" srcOrd="0" destOrd="0" presId="urn:microsoft.com/office/officeart/2005/8/layout/matrix2"/>
    <dgm:cxn modelId="{8C509990-AE57-4C14-A46E-4FBA111212A2}" type="presOf" srcId="{9C0C3CCA-9F66-F246-A15B-1718C030F101}" destId="{2CBE5131-8A52-804B-B054-66EBCDCD7BEB}" srcOrd="0" destOrd="0" presId="urn:microsoft.com/office/officeart/2005/8/layout/matrix2"/>
    <dgm:cxn modelId="{692FE4A0-E17B-47B4-984B-B93EADDC5818}" type="presOf" srcId="{227AEC40-0E71-BB49-89CF-7E9FA693A151}" destId="{400F6341-B956-814E-B175-1D9BCA56FA12}" srcOrd="0" destOrd="0" presId="urn:microsoft.com/office/officeart/2005/8/layout/matrix2"/>
    <dgm:cxn modelId="{3774C8A8-0C45-0C49-ACFE-341E0F42E100}" srcId="{AB9A7365-E845-0D4B-AF9F-F23BF44E870E}" destId="{9C0C3CCA-9F66-F246-A15B-1718C030F101}" srcOrd="3" destOrd="0" parTransId="{2427BAD6-4949-1B4E-8F3B-7FA64182A33C}" sibTransId="{D0FE32BF-4700-9044-BE16-3F91BEC95195}"/>
    <dgm:cxn modelId="{62FEB502-05F7-E545-ABF3-6CFA7589080D}" srcId="{AB9A7365-E845-0D4B-AF9F-F23BF44E870E}" destId="{227AEC40-0E71-BB49-89CF-7E9FA693A151}" srcOrd="0" destOrd="0" parTransId="{435FFC53-6E2E-B145-8702-839913E93F6F}" sibTransId="{5E44404F-EFAA-2941-8F74-331800848246}"/>
    <dgm:cxn modelId="{C7F5E9B4-CB44-47AE-8AC5-2193F1D6A702}" type="presOf" srcId="{AB9A7365-E845-0D4B-AF9F-F23BF44E870E}" destId="{5733D9E6-F659-7848-94F1-D47ABAA39342}" srcOrd="0" destOrd="0" presId="urn:microsoft.com/office/officeart/2005/8/layout/matrix2"/>
    <dgm:cxn modelId="{22832FEF-5B15-8B40-81B5-C09F6A044F9B}" srcId="{AB9A7365-E845-0D4B-AF9F-F23BF44E870E}" destId="{DD035882-42F4-4E4B-B4B3-D23D6FCEF901}" srcOrd="2" destOrd="0" parTransId="{928FDAFE-5FEB-1B4A-A584-87D7B1E6447B}" sibTransId="{DFA86847-0429-504E-8F01-C862A4AA2A2F}"/>
    <dgm:cxn modelId="{94CBB448-7B1E-B44C-82ED-6C3ED9C158DC}" srcId="{AB9A7365-E845-0D4B-AF9F-F23BF44E870E}" destId="{3650B623-6D49-6E4B-9AC4-F85298F78503}" srcOrd="1" destOrd="0" parTransId="{85F25EDD-EFC9-9A43-B2F6-F4E8F92DB83F}" sibTransId="{F5CDDD12-A5B6-DC40-B4BD-4C0026E1FF45}"/>
    <dgm:cxn modelId="{E0C47BF9-69CD-45A2-AEBC-C5511E153C0A}" type="presOf" srcId="{DD035882-42F4-4E4B-B4B3-D23D6FCEF901}" destId="{E8A3D3C8-1242-724E-A4DA-636EB4B7A20D}" srcOrd="0" destOrd="0" presId="urn:microsoft.com/office/officeart/2005/8/layout/matrix2"/>
    <dgm:cxn modelId="{65331EE8-8988-464E-A828-1C4FE7ECBE2A}" type="presParOf" srcId="{5733D9E6-F659-7848-94F1-D47ABAA39342}" destId="{3B873884-4CF5-104D-9F5A-1F018DB6EC42}" srcOrd="0" destOrd="0" presId="urn:microsoft.com/office/officeart/2005/8/layout/matrix2"/>
    <dgm:cxn modelId="{690D1E35-AEC4-4330-BFA5-800CC7BB45D4}" type="presParOf" srcId="{5733D9E6-F659-7848-94F1-D47ABAA39342}" destId="{400F6341-B956-814E-B175-1D9BCA56FA12}" srcOrd="1" destOrd="0" presId="urn:microsoft.com/office/officeart/2005/8/layout/matrix2"/>
    <dgm:cxn modelId="{3AAEB0EB-DF6D-4948-9249-7E67739FAE98}" type="presParOf" srcId="{5733D9E6-F659-7848-94F1-D47ABAA39342}" destId="{39D987A6-F5EC-3448-A41F-24E0BF3E2D2A}" srcOrd="2" destOrd="0" presId="urn:microsoft.com/office/officeart/2005/8/layout/matrix2"/>
    <dgm:cxn modelId="{B7CDB872-6C0E-4E35-A121-5AB9649B0894}" type="presParOf" srcId="{5733D9E6-F659-7848-94F1-D47ABAA39342}" destId="{E8A3D3C8-1242-724E-A4DA-636EB4B7A20D}" srcOrd="3" destOrd="0" presId="urn:microsoft.com/office/officeart/2005/8/layout/matrix2"/>
    <dgm:cxn modelId="{6CEB7A4C-FC6F-4510-BE44-274D4C9743AC}" type="presParOf" srcId="{5733D9E6-F659-7848-94F1-D47ABAA39342}" destId="{2CBE5131-8A52-804B-B054-66EBCDCD7BE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67BB9A-2113-4780-B994-2890595168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9BBFA73-FF93-48A7-BD40-3103C34BFB76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Alıcı Davranışı</a:t>
          </a:r>
          <a:endParaRPr lang="tr-TR" dirty="0">
            <a:solidFill>
              <a:schemeClr val="tx1"/>
            </a:solidFill>
          </a:endParaRPr>
        </a:p>
      </dgm:t>
    </dgm:pt>
    <dgm:pt modelId="{78396465-C836-4AB9-BE45-4D76C825BBCA}" type="parTrans" cxnId="{134322D6-232B-4E32-BBF0-DBBD6AA5A07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4F887E4-BE4A-4524-9700-E96437B1DA5C}" type="sibTrans" cxnId="{134322D6-232B-4E32-BBF0-DBBD6AA5A07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4CE6589-35E7-46EC-B4F4-F0F41C87D348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İşbirlikçi, Verimli, Talepkâr, Yaratıcı</a:t>
          </a:r>
          <a:endParaRPr lang="tr-TR" sz="1600" dirty="0">
            <a:solidFill>
              <a:schemeClr val="tx1"/>
            </a:solidFill>
          </a:endParaRPr>
        </a:p>
      </dgm:t>
    </dgm:pt>
    <dgm:pt modelId="{6D35F06C-AEED-40FC-B4D7-772962AF0A3D}" type="parTrans" cxnId="{0435E8BD-F8F6-4B54-AF66-3B5E236610C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3B590C2-F180-4CD2-95E3-E645143AE06D}" type="sibTrans" cxnId="{0435E8BD-F8F6-4B54-AF66-3B5E236610C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4A573EC-C70D-4AEA-91E8-4D2B163A1482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Talep Stratejisi</a:t>
          </a:r>
          <a:endParaRPr lang="tr-TR" dirty="0">
            <a:solidFill>
              <a:schemeClr val="tx1"/>
            </a:solidFill>
          </a:endParaRPr>
        </a:p>
      </dgm:t>
    </dgm:pt>
    <dgm:pt modelId="{CAC6F374-29CF-4E9E-8FB1-ADCEA41A8B39}" type="parTrans" cxnId="{28CC103E-DF0E-4A1C-8638-DE4F510020E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DFB9CD5-4535-40C5-8FEA-152E4F6D5D48}" type="sibTrans" cxnId="{28CC103E-DF0E-4A1C-8638-DE4F510020E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61F269B-D71F-4161-8CA4-C6C5DFC491ED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Sürekli İkmal, Yalın, Çevik, Tamamen Esnek</a:t>
          </a:r>
          <a:endParaRPr lang="tr-TR" sz="1600" dirty="0">
            <a:solidFill>
              <a:schemeClr val="tx1"/>
            </a:solidFill>
          </a:endParaRPr>
        </a:p>
      </dgm:t>
    </dgm:pt>
    <dgm:pt modelId="{6F97D278-B700-4213-AA60-1A9599502CB9}" type="parTrans" cxnId="{619EC0FD-C899-479E-BB9C-7BFDE17ED71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8F2B61D-5089-4005-8A2A-46435B4B70D6}" type="sibTrans" cxnId="{619EC0FD-C899-479E-BB9C-7BFDE17ED71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ABBAC8E-8009-4F88-A8B3-1A69EBF1AA3C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Kültürel Yetkinlik</a:t>
          </a:r>
          <a:endParaRPr lang="tr-TR" dirty="0">
            <a:solidFill>
              <a:schemeClr val="tx1"/>
            </a:solidFill>
          </a:endParaRPr>
        </a:p>
      </dgm:t>
    </dgm:pt>
    <dgm:pt modelId="{47805664-16C5-45D1-B835-5F3FB8426C6E}" type="parTrans" cxnId="{643E1A41-FEF3-41EB-9497-3BB68EDA716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09F33BF5-F330-427A-819E-DCF0450D35AA}" type="sibTrans" cxnId="{643E1A41-FEF3-41EB-9497-3BB68EDA716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656E70A-B7A0-4627-A252-643AF29EE805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Grup, Hiyerarşik, Rasyonel, Girişimci</a:t>
          </a:r>
          <a:endParaRPr lang="tr-TR" sz="1600" dirty="0">
            <a:solidFill>
              <a:schemeClr val="tx1"/>
            </a:solidFill>
          </a:endParaRPr>
        </a:p>
      </dgm:t>
    </dgm:pt>
    <dgm:pt modelId="{38C9EAB9-32B3-47CF-B1F2-BD7D84332C17}" type="parTrans" cxnId="{F63F0223-6129-4B2B-A981-32C1317B42D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FC26186-47E5-4F4D-9955-F2FC0A19904A}" type="sibTrans" cxnId="{F63F0223-6129-4B2B-A981-32C1317B42D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1975A0B-448C-480E-98A6-08AFE6B824B3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Liderlik Biçimleri</a:t>
          </a:r>
          <a:endParaRPr lang="tr-TR" dirty="0">
            <a:solidFill>
              <a:schemeClr val="tx1"/>
            </a:solidFill>
          </a:endParaRPr>
        </a:p>
      </dgm:t>
    </dgm:pt>
    <dgm:pt modelId="{3E2A7ACD-178F-4DAE-AF94-F15136F6178A}" type="parTrans" cxnId="{7EC4DF0B-5BC6-4DC6-9B48-40FDC7785A7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6F816E2-99D7-43BF-83B7-A3FEFFDA6362}" type="sibTrans" cxnId="{7EC4DF0B-5BC6-4DC6-9B48-40FDC7785A7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134C834-FF97-423D-B4B4-95DB59EC7084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Koç, Geleneksel, Baron, Vizyoner</a:t>
          </a:r>
          <a:endParaRPr lang="tr-TR" sz="1600" dirty="0">
            <a:solidFill>
              <a:schemeClr val="tx1"/>
            </a:solidFill>
          </a:endParaRPr>
        </a:p>
      </dgm:t>
    </dgm:pt>
    <dgm:pt modelId="{3FA6063D-8418-40C8-B33D-1BE1B50EEAC8}" type="parTrans" cxnId="{8882C318-0348-4A33-B7D5-C96B3EC7141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07045D98-03DA-4AFB-9259-843FC4A74979}" type="sibTrans" cxnId="{8882C318-0348-4A33-B7D5-C96B3EC7141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E776F4B-89D6-4AE3-B9C7-F99A58340726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Tedarik Stratejileri</a:t>
          </a:r>
          <a:endParaRPr lang="tr-TR" dirty="0">
            <a:solidFill>
              <a:schemeClr val="tx1"/>
            </a:solidFill>
          </a:endParaRPr>
        </a:p>
      </dgm:t>
    </dgm:pt>
    <dgm:pt modelId="{A8D082CF-066C-40F5-BB4E-41A76AFB1CC2}" type="parTrans" cxnId="{4B6D2364-E745-46FA-809F-DED5FB2E2AE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2F93BA7-9064-426E-AEB7-85F1BEF1C044}" type="sibTrans" cxnId="{4B6D2364-E745-46FA-809F-DED5FB2E2AE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F169720-3191-4597-B1A4-594C6E44874D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Tedarikçi Davranışları</a:t>
          </a:r>
          <a:endParaRPr lang="tr-TR" dirty="0">
            <a:solidFill>
              <a:schemeClr val="tx1"/>
            </a:solidFill>
          </a:endParaRPr>
        </a:p>
      </dgm:t>
    </dgm:pt>
    <dgm:pt modelId="{03FB7C3D-0303-4143-8110-C54ACDFA4BBE}" type="parTrans" cxnId="{90E27FBA-0C46-437E-B641-6AE4A4C78A5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23730BF-0A87-4A21-ADA0-88A9DB969F46}" type="sibTrans" cxnId="{90E27FBA-0C46-437E-B641-6AE4A4C78A5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9895EAF-ECF1-42FC-B0C7-73E50A452F37}">
      <dgm:prSet custT="1"/>
      <dgm:spPr/>
      <dgm:t>
        <a:bodyPr/>
        <a:lstStyle/>
        <a:p>
          <a:r>
            <a:rPr lang="tr-TR" sz="1600" dirty="0" smtClean="0"/>
            <a:t>Sürekli İkmal, Yalın, Çevik, Tamamen Esnek</a:t>
          </a:r>
          <a:endParaRPr lang="tr-TR" sz="1600" dirty="0"/>
        </a:p>
      </dgm:t>
    </dgm:pt>
    <dgm:pt modelId="{37225978-55EC-49BD-AC14-9B0880F2DDE9}" type="parTrans" cxnId="{5B0C668C-6550-4542-8B75-A53E3983B53B}">
      <dgm:prSet/>
      <dgm:spPr/>
      <dgm:t>
        <a:bodyPr/>
        <a:lstStyle/>
        <a:p>
          <a:endParaRPr lang="tr-TR"/>
        </a:p>
      </dgm:t>
    </dgm:pt>
    <dgm:pt modelId="{271D2402-D4C6-4DA2-99B8-2BF2A0BA9D76}" type="sibTrans" cxnId="{5B0C668C-6550-4542-8B75-A53E3983B53B}">
      <dgm:prSet/>
      <dgm:spPr/>
      <dgm:t>
        <a:bodyPr/>
        <a:lstStyle/>
        <a:p>
          <a:endParaRPr lang="tr-TR"/>
        </a:p>
      </dgm:t>
    </dgm:pt>
    <dgm:pt modelId="{04D6B456-3E48-41B5-9506-0B885241BBF2}">
      <dgm:prSet custT="1"/>
      <dgm:spPr/>
      <dgm:t>
        <a:bodyPr/>
        <a:lstStyle/>
        <a:p>
          <a:r>
            <a:rPr lang="tr-TR" sz="1600" dirty="0" smtClean="0"/>
            <a:t>Güvenilir Ortak, Planlı Yaratıcılık, Süreç Odaklı, Fırsatçı</a:t>
          </a:r>
          <a:endParaRPr lang="tr-TR" sz="1600" dirty="0"/>
        </a:p>
      </dgm:t>
    </dgm:pt>
    <dgm:pt modelId="{B5A4EDB2-289D-4227-8189-B1FAC9168080}" type="parTrans" cxnId="{C18A03C1-F920-4379-97A2-5ABFD6E96D6E}">
      <dgm:prSet/>
      <dgm:spPr/>
      <dgm:t>
        <a:bodyPr/>
        <a:lstStyle/>
        <a:p>
          <a:endParaRPr lang="tr-TR"/>
        </a:p>
      </dgm:t>
    </dgm:pt>
    <dgm:pt modelId="{52386171-C538-4CD0-A6AD-6D0A97F27748}" type="sibTrans" cxnId="{C18A03C1-F920-4379-97A2-5ABFD6E96D6E}">
      <dgm:prSet/>
      <dgm:spPr/>
      <dgm:t>
        <a:bodyPr/>
        <a:lstStyle/>
        <a:p>
          <a:endParaRPr lang="tr-TR"/>
        </a:p>
      </dgm:t>
    </dgm:pt>
    <dgm:pt modelId="{05B4378C-EEBD-49F5-BCAD-99D936184275}" type="pres">
      <dgm:prSet presAssocID="{7F67BB9A-2113-4780-B994-2890595168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DF16E6-B2CE-4CF1-85BF-42F334BAD6AE}" type="pres">
      <dgm:prSet presAssocID="{A9BBFA73-FF93-48A7-BD40-3103C34BFB76}" presName="linNode" presStyleCnt="0"/>
      <dgm:spPr/>
    </dgm:pt>
    <dgm:pt modelId="{8BC46AB6-8329-402F-A48E-FEE74E4BB107}" type="pres">
      <dgm:prSet presAssocID="{A9BBFA73-FF93-48A7-BD40-3103C34BFB76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B99367-ADE4-4B32-9F4A-80844276D24F}" type="pres">
      <dgm:prSet presAssocID="{A9BBFA73-FF93-48A7-BD40-3103C34BFB76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DA2CF7-FF3A-4F02-B107-07BA18A703A6}" type="pres">
      <dgm:prSet presAssocID="{14F887E4-BE4A-4524-9700-E96437B1DA5C}" presName="sp" presStyleCnt="0"/>
      <dgm:spPr/>
    </dgm:pt>
    <dgm:pt modelId="{BD1930CF-FBD7-412F-BD30-A23CF9A76CFC}" type="pres">
      <dgm:prSet presAssocID="{24A573EC-C70D-4AEA-91E8-4D2B163A1482}" presName="linNode" presStyleCnt="0"/>
      <dgm:spPr/>
    </dgm:pt>
    <dgm:pt modelId="{15A0FE2B-36C6-4574-BA63-9377D1DC8C31}" type="pres">
      <dgm:prSet presAssocID="{24A573EC-C70D-4AEA-91E8-4D2B163A1482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C945CF-1ECB-4EED-8E7A-52B393A2C223}" type="pres">
      <dgm:prSet presAssocID="{24A573EC-C70D-4AEA-91E8-4D2B163A1482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C8BCDB-C219-466F-AEA2-4E9646DAEE94}" type="pres">
      <dgm:prSet presAssocID="{EDFB9CD5-4535-40C5-8FEA-152E4F6D5D48}" presName="sp" presStyleCnt="0"/>
      <dgm:spPr/>
    </dgm:pt>
    <dgm:pt modelId="{A3AE7E6E-D344-4B4A-8A7E-FD310863A615}" type="pres">
      <dgm:prSet presAssocID="{2ABBAC8E-8009-4F88-A8B3-1A69EBF1AA3C}" presName="linNode" presStyleCnt="0"/>
      <dgm:spPr/>
    </dgm:pt>
    <dgm:pt modelId="{F26E08AB-2BA9-441F-B3CC-01B52EC003FF}" type="pres">
      <dgm:prSet presAssocID="{2ABBAC8E-8009-4F88-A8B3-1A69EBF1AA3C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E916E7-1F9D-4143-BBF1-B37B55ACECE4}" type="pres">
      <dgm:prSet presAssocID="{2ABBAC8E-8009-4F88-A8B3-1A69EBF1AA3C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26FF44-00D2-4573-BFEE-9C2464734A71}" type="pres">
      <dgm:prSet presAssocID="{09F33BF5-F330-427A-819E-DCF0450D35AA}" presName="sp" presStyleCnt="0"/>
      <dgm:spPr/>
    </dgm:pt>
    <dgm:pt modelId="{B6EEA930-D400-4FC1-A600-7258433A671B}" type="pres">
      <dgm:prSet presAssocID="{61975A0B-448C-480E-98A6-08AFE6B824B3}" presName="linNode" presStyleCnt="0"/>
      <dgm:spPr/>
    </dgm:pt>
    <dgm:pt modelId="{556662F1-AE2F-4867-AFB5-83357D378CB4}" type="pres">
      <dgm:prSet presAssocID="{61975A0B-448C-480E-98A6-08AFE6B824B3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396DB4-88E2-4E9A-A2FE-C9940D07DC16}" type="pres">
      <dgm:prSet presAssocID="{61975A0B-448C-480E-98A6-08AFE6B824B3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9409D4-D889-4D18-B62E-BBABA0AA8D8C}" type="pres">
      <dgm:prSet presAssocID="{C6F816E2-99D7-43BF-83B7-A3FEFFDA6362}" presName="sp" presStyleCnt="0"/>
      <dgm:spPr/>
    </dgm:pt>
    <dgm:pt modelId="{E47D7516-3EF4-4809-9C3A-E935ACD18C13}" type="pres">
      <dgm:prSet presAssocID="{2E776F4B-89D6-4AE3-B9C7-F99A58340726}" presName="linNode" presStyleCnt="0"/>
      <dgm:spPr/>
    </dgm:pt>
    <dgm:pt modelId="{354A4CFF-1682-4AF3-8120-27380AE01F55}" type="pres">
      <dgm:prSet presAssocID="{2E776F4B-89D6-4AE3-B9C7-F99A58340726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85FFBE-6115-4879-8AD9-31A418657A35}" type="pres">
      <dgm:prSet presAssocID="{2E776F4B-89D6-4AE3-B9C7-F99A5834072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A174FB-9579-4EF0-B80E-19875E3965CF}" type="pres">
      <dgm:prSet presAssocID="{A2F93BA7-9064-426E-AEB7-85F1BEF1C044}" presName="sp" presStyleCnt="0"/>
      <dgm:spPr/>
    </dgm:pt>
    <dgm:pt modelId="{04D0FCFF-92A7-4686-8831-A5CFB03C33CE}" type="pres">
      <dgm:prSet presAssocID="{9F169720-3191-4597-B1A4-594C6E44874D}" presName="linNode" presStyleCnt="0"/>
      <dgm:spPr/>
    </dgm:pt>
    <dgm:pt modelId="{57E59839-251C-4CCE-A5F7-742B50508E4C}" type="pres">
      <dgm:prSet presAssocID="{9F169720-3191-4597-B1A4-594C6E44874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9003BB-71A7-47AD-B0F9-FAA9805CB4B6}" type="pres">
      <dgm:prSet presAssocID="{9F169720-3191-4597-B1A4-594C6E44874D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B0C668C-6550-4542-8B75-A53E3983B53B}" srcId="{2E776F4B-89D6-4AE3-B9C7-F99A58340726}" destId="{19895EAF-ECF1-42FC-B0C7-73E50A452F37}" srcOrd="0" destOrd="0" parTransId="{37225978-55EC-49BD-AC14-9B0880F2DDE9}" sibTransId="{271D2402-D4C6-4DA2-99B8-2BF2A0BA9D76}"/>
    <dgm:cxn modelId="{7EC4DF0B-5BC6-4DC6-9B48-40FDC7785A7A}" srcId="{7F67BB9A-2113-4780-B994-2890595168CB}" destId="{61975A0B-448C-480E-98A6-08AFE6B824B3}" srcOrd="3" destOrd="0" parTransId="{3E2A7ACD-178F-4DAE-AF94-F15136F6178A}" sibTransId="{C6F816E2-99D7-43BF-83B7-A3FEFFDA6362}"/>
    <dgm:cxn modelId="{90E27FBA-0C46-437E-B641-6AE4A4C78A5E}" srcId="{7F67BB9A-2113-4780-B994-2890595168CB}" destId="{9F169720-3191-4597-B1A4-594C6E44874D}" srcOrd="5" destOrd="0" parTransId="{03FB7C3D-0303-4143-8110-C54ACDFA4BBE}" sibTransId="{923730BF-0A87-4A21-ADA0-88A9DB969F46}"/>
    <dgm:cxn modelId="{8882C318-0348-4A33-B7D5-C96B3EC7141B}" srcId="{61975A0B-448C-480E-98A6-08AFE6B824B3}" destId="{6134C834-FF97-423D-B4B4-95DB59EC7084}" srcOrd="0" destOrd="0" parTransId="{3FA6063D-8418-40C8-B33D-1BE1B50EEAC8}" sibTransId="{07045D98-03DA-4AFB-9259-843FC4A74979}"/>
    <dgm:cxn modelId="{619EC0FD-C899-479E-BB9C-7BFDE17ED716}" srcId="{24A573EC-C70D-4AEA-91E8-4D2B163A1482}" destId="{261F269B-D71F-4161-8CA4-C6C5DFC491ED}" srcOrd="0" destOrd="0" parTransId="{6F97D278-B700-4213-AA60-1A9599502CB9}" sibTransId="{E8F2B61D-5089-4005-8A2A-46435B4B70D6}"/>
    <dgm:cxn modelId="{F63F0223-6129-4B2B-A981-32C1317B42DE}" srcId="{2ABBAC8E-8009-4F88-A8B3-1A69EBF1AA3C}" destId="{1656E70A-B7A0-4627-A252-643AF29EE805}" srcOrd="0" destOrd="0" parTransId="{38C9EAB9-32B3-47CF-B1F2-BD7D84332C17}" sibTransId="{CFC26186-47E5-4F4D-9955-F2FC0A19904A}"/>
    <dgm:cxn modelId="{E8738C62-558E-420C-9E57-44CC62B90326}" type="presOf" srcId="{7F67BB9A-2113-4780-B994-2890595168CB}" destId="{05B4378C-EEBD-49F5-BCAD-99D936184275}" srcOrd="0" destOrd="0" presId="urn:microsoft.com/office/officeart/2005/8/layout/vList5"/>
    <dgm:cxn modelId="{12F73E96-B533-4405-AC67-0FB34867443F}" type="presOf" srcId="{04D6B456-3E48-41B5-9506-0B885241BBF2}" destId="{9E9003BB-71A7-47AD-B0F9-FAA9805CB4B6}" srcOrd="0" destOrd="0" presId="urn:microsoft.com/office/officeart/2005/8/layout/vList5"/>
    <dgm:cxn modelId="{E48430F1-88B2-479C-AC65-EDD240AF78E8}" type="presOf" srcId="{2ABBAC8E-8009-4F88-A8B3-1A69EBF1AA3C}" destId="{F26E08AB-2BA9-441F-B3CC-01B52EC003FF}" srcOrd="0" destOrd="0" presId="urn:microsoft.com/office/officeart/2005/8/layout/vList5"/>
    <dgm:cxn modelId="{C6CEDFC6-278D-407A-942E-6DBD115E2B78}" type="presOf" srcId="{61975A0B-448C-480E-98A6-08AFE6B824B3}" destId="{556662F1-AE2F-4867-AFB5-83357D378CB4}" srcOrd="0" destOrd="0" presId="urn:microsoft.com/office/officeart/2005/8/layout/vList5"/>
    <dgm:cxn modelId="{9B341F42-2463-4F64-AB7D-66D784D7A427}" type="presOf" srcId="{A9BBFA73-FF93-48A7-BD40-3103C34BFB76}" destId="{8BC46AB6-8329-402F-A48E-FEE74E4BB107}" srcOrd="0" destOrd="0" presId="urn:microsoft.com/office/officeart/2005/8/layout/vList5"/>
    <dgm:cxn modelId="{50D7DD51-90B7-4B05-8120-D0C1422C9E17}" type="presOf" srcId="{1656E70A-B7A0-4627-A252-643AF29EE805}" destId="{D9E916E7-1F9D-4143-BBF1-B37B55ACECE4}" srcOrd="0" destOrd="0" presId="urn:microsoft.com/office/officeart/2005/8/layout/vList5"/>
    <dgm:cxn modelId="{4B6D2364-E745-46FA-809F-DED5FB2E2AE4}" srcId="{7F67BB9A-2113-4780-B994-2890595168CB}" destId="{2E776F4B-89D6-4AE3-B9C7-F99A58340726}" srcOrd="4" destOrd="0" parTransId="{A8D082CF-066C-40F5-BB4E-41A76AFB1CC2}" sibTransId="{A2F93BA7-9064-426E-AEB7-85F1BEF1C044}"/>
    <dgm:cxn modelId="{CAF64980-DCB1-4147-BE3D-6B1907A496F2}" type="presOf" srcId="{74CE6589-35E7-46EC-B4F4-F0F41C87D348}" destId="{FFB99367-ADE4-4B32-9F4A-80844276D24F}" srcOrd="0" destOrd="0" presId="urn:microsoft.com/office/officeart/2005/8/layout/vList5"/>
    <dgm:cxn modelId="{AF12173C-BBC1-4D47-B981-207F25E94A73}" type="presOf" srcId="{19895EAF-ECF1-42FC-B0C7-73E50A452F37}" destId="{3D85FFBE-6115-4879-8AD9-31A418657A35}" srcOrd="0" destOrd="0" presId="urn:microsoft.com/office/officeart/2005/8/layout/vList5"/>
    <dgm:cxn modelId="{C18A03C1-F920-4379-97A2-5ABFD6E96D6E}" srcId="{9F169720-3191-4597-B1A4-594C6E44874D}" destId="{04D6B456-3E48-41B5-9506-0B885241BBF2}" srcOrd="0" destOrd="0" parTransId="{B5A4EDB2-289D-4227-8189-B1FAC9168080}" sibTransId="{52386171-C538-4CD0-A6AD-6D0A97F27748}"/>
    <dgm:cxn modelId="{9B024B96-FCBE-42D1-A007-20633817C1F1}" type="presOf" srcId="{24A573EC-C70D-4AEA-91E8-4D2B163A1482}" destId="{15A0FE2B-36C6-4574-BA63-9377D1DC8C31}" srcOrd="0" destOrd="0" presId="urn:microsoft.com/office/officeart/2005/8/layout/vList5"/>
    <dgm:cxn modelId="{FEE057F9-0BAA-44C8-B243-91703BEBD59F}" type="presOf" srcId="{2E776F4B-89D6-4AE3-B9C7-F99A58340726}" destId="{354A4CFF-1682-4AF3-8120-27380AE01F55}" srcOrd="0" destOrd="0" presId="urn:microsoft.com/office/officeart/2005/8/layout/vList5"/>
    <dgm:cxn modelId="{643E1A41-FEF3-41EB-9497-3BB68EDA7162}" srcId="{7F67BB9A-2113-4780-B994-2890595168CB}" destId="{2ABBAC8E-8009-4F88-A8B3-1A69EBF1AA3C}" srcOrd="2" destOrd="0" parTransId="{47805664-16C5-45D1-B835-5F3FB8426C6E}" sibTransId="{09F33BF5-F330-427A-819E-DCF0450D35AA}"/>
    <dgm:cxn modelId="{0435E8BD-F8F6-4B54-AF66-3B5E236610CA}" srcId="{A9BBFA73-FF93-48A7-BD40-3103C34BFB76}" destId="{74CE6589-35E7-46EC-B4F4-F0F41C87D348}" srcOrd="0" destOrd="0" parTransId="{6D35F06C-AEED-40FC-B4D7-772962AF0A3D}" sibTransId="{73B590C2-F180-4CD2-95E3-E645143AE06D}"/>
    <dgm:cxn modelId="{134322D6-232B-4E32-BBF0-DBBD6AA5A07B}" srcId="{7F67BB9A-2113-4780-B994-2890595168CB}" destId="{A9BBFA73-FF93-48A7-BD40-3103C34BFB76}" srcOrd="0" destOrd="0" parTransId="{78396465-C836-4AB9-BE45-4D76C825BBCA}" sibTransId="{14F887E4-BE4A-4524-9700-E96437B1DA5C}"/>
    <dgm:cxn modelId="{28CC103E-DF0E-4A1C-8638-DE4F510020E4}" srcId="{7F67BB9A-2113-4780-B994-2890595168CB}" destId="{24A573EC-C70D-4AEA-91E8-4D2B163A1482}" srcOrd="1" destOrd="0" parTransId="{CAC6F374-29CF-4E9E-8FB1-ADCEA41A8B39}" sibTransId="{EDFB9CD5-4535-40C5-8FEA-152E4F6D5D48}"/>
    <dgm:cxn modelId="{FA239CCE-6E4D-45C5-BD2F-BBE46AF4E3C2}" type="presOf" srcId="{6134C834-FF97-423D-B4B4-95DB59EC7084}" destId="{95396DB4-88E2-4E9A-A2FE-C9940D07DC16}" srcOrd="0" destOrd="0" presId="urn:microsoft.com/office/officeart/2005/8/layout/vList5"/>
    <dgm:cxn modelId="{6FD55180-F183-45D9-AD17-FB0FBB678BA6}" type="presOf" srcId="{9F169720-3191-4597-B1A4-594C6E44874D}" destId="{57E59839-251C-4CCE-A5F7-742B50508E4C}" srcOrd="0" destOrd="0" presId="urn:microsoft.com/office/officeart/2005/8/layout/vList5"/>
    <dgm:cxn modelId="{DB353D3C-6170-4339-B458-52A61DAC442C}" type="presOf" srcId="{261F269B-D71F-4161-8CA4-C6C5DFC491ED}" destId="{28C945CF-1ECB-4EED-8E7A-52B393A2C223}" srcOrd="0" destOrd="0" presId="urn:microsoft.com/office/officeart/2005/8/layout/vList5"/>
    <dgm:cxn modelId="{E981A87F-3971-49F0-87A7-AED3A2F17016}" type="presParOf" srcId="{05B4378C-EEBD-49F5-BCAD-99D936184275}" destId="{F4DF16E6-B2CE-4CF1-85BF-42F334BAD6AE}" srcOrd="0" destOrd="0" presId="urn:microsoft.com/office/officeart/2005/8/layout/vList5"/>
    <dgm:cxn modelId="{EC829985-6EC2-4367-B9A0-3D32D8363126}" type="presParOf" srcId="{F4DF16E6-B2CE-4CF1-85BF-42F334BAD6AE}" destId="{8BC46AB6-8329-402F-A48E-FEE74E4BB107}" srcOrd="0" destOrd="0" presId="urn:microsoft.com/office/officeart/2005/8/layout/vList5"/>
    <dgm:cxn modelId="{B06A5254-79C6-461E-AC03-D414507B6983}" type="presParOf" srcId="{F4DF16E6-B2CE-4CF1-85BF-42F334BAD6AE}" destId="{FFB99367-ADE4-4B32-9F4A-80844276D24F}" srcOrd="1" destOrd="0" presId="urn:microsoft.com/office/officeart/2005/8/layout/vList5"/>
    <dgm:cxn modelId="{2763BCFD-825B-414D-B60D-953DABDFF034}" type="presParOf" srcId="{05B4378C-EEBD-49F5-BCAD-99D936184275}" destId="{F1DA2CF7-FF3A-4F02-B107-07BA18A703A6}" srcOrd="1" destOrd="0" presId="urn:microsoft.com/office/officeart/2005/8/layout/vList5"/>
    <dgm:cxn modelId="{44F35EE4-E481-45F9-B2C8-43972DCF22DF}" type="presParOf" srcId="{05B4378C-EEBD-49F5-BCAD-99D936184275}" destId="{BD1930CF-FBD7-412F-BD30-A23CF9A76CFC}" srcOrd="2" destOrd="0" presId="urn:microsoft.com/office/officeart/2005/8/layout/vList5"/>
    <dgm:cxn modelId="{3DFA70E5-CD12-45E2-AB91-57F3DD65924E}" type="presParOf" srcId="{BD1930CF-FBD7-412F-BD30-A23CF9A76CFC}" destId="{15A0FE2B-36C6-4574-BA63-9377D1DC8C31}" srcOrd="0" destOrd="0" presId="urn:microsoft.com/office/officeart/2005/8/layout/vList5"/>
    <dgm:cxn modelId="{F02C03AD-E46C-4C6F-895B-050F86EB338C}" type="presParOf" srcId="{BD1930CF-FBD7-412F-BD30-A23CF9A76CFC}" destId="{28C945CF-1ECB-4EED-8E7A-52B393A2C223}" srcOrd="1" destOrd="0" presId="urn:microsoft.com/office/officeart/2005/8/layout/vList5"/>
    <dgm:cxn modelId="{59393070-B0D6-4D0E-A355-CF3EE2C11748}" type="presParOf" srcId="{05B4378C-EEBD-49F5-BCAD-99D936184275}" destId="{59C8BCDB-C219-466F-AEA2-4E9646DAEE94}" srcOrd="3" destOrd="0" presId="urn:microsoft.com/office/officeart/2005/8/layout/vList5"/>
    <dgm:cxn modelId="{375322E9-B6BA-48DF-8382-37CDC94D8D93}" type="presParOf" srcId="{05B4378C-EEBD-49F5-BCAD-99D936184275}" destId="{A3AE7E6E-D344-4B4A-8A7E-FD310863A615}" srcOrd="4" destOrd="0" presId="urn:microsoft.com/office/officeart/2005/8/layout/vList5"/>
    <dgm:cxn modelId="{4EBCD094-F975-4ED5-99C4-ED1265298281}" type="presParOf" srcId="{A3AE7E6E-D344-4B4A-8A7E-FD310863A615}" destId="{F26E08AB-2BA9-441F-B3CC-01B52EC003FF}" srcOrd="0" destOrd="0" presId="urn:microsoft.com/office/officeart/2005/8/layout/vList5"/>
    <dgm:cxn modelId="{D447F645-0A59-4608-AF69-7D3F6762034D}" type="presParOf" srcId="{A3AE7E6E-D344-4B4A-8A7E-FD310863A615}" destId="{D9E916E7-1F9D-4143-BBF1-B37B55ACECE4}" srcOrd="1" destOrd="0" presId="urn:microsoft.com/office/officeart/2005/8/layout/vList5"/>
    <dgm:cxn modelId="{2E8F94AB-E1CE-4CF6-B0E1-064C390ECDEB}" type="presParOf" srcId="{05B4378C-EEBD-49F5-BCAD-99D936184275}" destId="{6426FF44-00D2-4573-BFEE-9C2464734A71}" srcOrd="5" destOrd="0" presId="urn:microsoft.com/office/officeart/2005/8/layout/vList5"/>
    <dgm:cxn modelId="{87820C5E-6CF1-4FA7-AF69-26C139419F38}" type="presParOf" srcId="{05B4378C-EEBD-49F5-BCAD-99D936184275}" destId="{B6EEA930-D400-4FC1-A600-7258433A671B}" srcOrd="6" destOrd="0" presId="urn:microsoft.com/office/officeart/2005/8/layout/vList5"/>
    <dgm:cxn modelId="{D3BDC055-7BD3-4C4A-9252-887901F7F290}" type="presParOf" srcId="{B6EEA930-D400-4FC1-A600-7258433A671B}" destId="{556662F1-AE2F-4867-AFB5-83357D378CB4}" srcOrd="0" destOrd="0" presId="urn:microsoft.com/office/officeart/2005/8/layout/vList5"/>
    <dgm:cxn modelId="{4E3E4360-0F8F-466D-9995-A910A07E1906}" type="presParOf" srcId="{B6EEA930-D400-4FC1-A600-7258433A671B}" destId="{95396DB4-88E2-4E9A-A2FE-C9940D07DC16}" srcOrd="1" destOrd="0" presId="urn:microsoft.com/office/officeart/2005/8/layout/vList5"/>
    <dgm:cxn modelId="{F93A3534-3013-479E-8D13-320F43F4ED3A}" type="presParOf" srcId="{05B4378C-EEBD-49F5-BCAD-99D936184275}" destId="{539409D4-D889-4D18-B62E-BBABA0AA8D8C}" srcOrd="7" destOrd="0" presId="urn:microsoft.com/office/officeart/2005/8/layout/vList5"/>
    <dgm:cxn modelId="{399C500B-9BDA-4AED-B634-B4FF9B6293BD}" type="presParOf" srcId="{05B4378C-EEBD-49F5-BCAD-99D936184275}" destId="{E47D7516-3EF4-4809-9C3A-E935ACD18C13}" srcOrd="8" destOrd="0" presId="urn:microsoft.com/office/officeart/2005/8/layout/vList5"/>
    <dgm:cxn modelId="{545FF40C-7500-415F-A05A-DFFD9C5BE61F}" type="presParOf" srcId="{E47D7516-3EF4-4809-9C3A-E935ACD18C13}" destId="{354A4CFF-1682-4AF3-8120-27380AE01F55}" srcOrd="0" destOrd="0" presId="urn:microsoft.com/office/officeart/2005/8/layout/vList5"/>
    <dgm:cxn modelId="{8BDF4818-7E24-49D4-825A-D63FA4C656E7}" type="presParOf" srcId="{E47D7516-3EF4-4809-9C3A-E935ACD18C13}" destId="{3D85FFBE-6115-4879-8AD9-31A418657A35}" srcOrd="1" destOrd="0" presId="urn:microsoft.com/office/officeart/2005/8/layout/vList5"/>
    <dgm:cxn modelId="{FE3AC8A8-0B73-47CC-A58B-CF5FC97CCDC4}" type="presParOf" srcId="{05B4378C-EEBD-49F5-BCAD-99D936184275}" destId="{E0A174FB-9579-4EF0-B80E-19875E3965CF}" srcOrd="9" destOrd="0" presId="urn:microsoft.com/office/officeart/2005/8/layout/vList5"/>
    <dgm:cxn modelId="{46E21587-1D0B-4821-9815-B7F5541FB06E}" type="presParOf" srcId="{05B4378C-EEBD-49F5-BCAD-99D936184275}" destId="{04D0FCFF-92A7-4686-8831-A5CFB03C33CE}" srcOrd="10" destOrd="0" presId="urn:microsoft.com/office/officeart/2005/8/layout/vList5"/>
    <dgm:cxn modelId="{1C699AB6-81E3-42EE-A7B7-BE2B658318FE}" type="presParOf" srcId="{04D0FCFF-92A7-4686-8831-A5CFB03C33CE}" destId="{57E59839-251C-4CCE-A5F7-742B50508E4C}" srcOrd="0" destOrd="0" presId="urn:microsoft.com/office/officeart/2005/8/layout/vList5"/>
    <dgm:cxn modelId="{1620C841-2334-4DD9-9B28-2701A5A2EA46}" type="presParOf" srcId="{04D0FCFF-92A7-4686-8831-A5CFB03C33CE}" destId="{9E9003BB-71A7-47AD-B0F9-FAA9805CB4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F18FC-01ED-4032-A4A3-BAD756292F85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05648A9-A533-4618-A94C-D9FB04F90796}">
      <dgm:prSet phldrT="[Metin]" custT="1"/>
      <dgm:spPr/>
      <dgm:t>
        <a:bodyPr/>
        <a:lstStyle/>
        <a:p>
          <a:r>
            <a:rPr lang="tr-TR" sz="1600" b="1" dirty="0" smtClean="0"/>
            <a:t>Pazar</a:t>
          </a:r>
          <a:endParaRPr lang="tr-TR" sz="1600" b="1" dirty="0"/>
        </a:p>
      </dgm:t>
    </dgm:pt>
    <dgm:pt modelId="{FEE4D53D-D83F-4508-8DE5-D18DB886FD4B}" type="parTrans" cxnId="{89E535AA-8631-4179-9F6D-419B13630635}">
      <dgm:prSet/>
      <dgm:spPr/>
      <dgm:t>
        <a:bodyPr/>
        <a:lstStyle/>
        <a:p>
          <a:endParaRPr lang="tr-TR"/>
        </a:p>
      </dgm:t>
    </dgm:pt>
    <dgm:pt modelId="{4D65D759-9F14-4ABD-B6FF-88AC19168E51}" type="sibTrans" cxnId="{89E535AA-8631-4179-9F6D-419B13630635}">
      <dgm:prSet/>
      <dgm:spPr/>
      <dgm:t>
        <a:bodyPr/>
        <a:lstStyle/>
        <a:p>
          <a:endParaRPr lang="tr-TR"/>
        </a:p>
      </dgm:t>
    </dgm:pt>
    <dgm:pt modelId="{0F90045D-8927-469A-92B5-1712C872D6BD}">
      <dgm:prSet phldrT="[Metin]" custT="1"/>
      <dgm:spPr/>
      <dgm:t>
        <a:bodyPr/>
        <a:lstStyle/>
        <a:p>
          <a:r>
            <a:rPr lang="tr-TR" sz="1600" b="1" dirty="0" smtClean="0"/>
            <a:t>Strateji</a:t>
          </a:r>
          <a:endParaRPr lang="tr-TR" sz="1600" b="1" dirty="0"/>
        </a:p>
      </dgm:t>
    </dgm:pt>
    <dgm:pt modelId="{418A2D0C-F7B4-4440-9A3B-9E8BB882484D}" type="parTrans" cxnId="{E26C02A9-0717-4941-B5A4-5315AB4EE516}">
      <dgm:prSet/>
      <dgm:spPr/>
      <dgm:t>
        <a:bodyPr/>
        <a:lstStyle/>
        <a:p>
          <a:endParaRPr lang="tr-TR"/>
        </a:p>
      </dgm:t>
    </dgm:pt>
    <dgm:pt modelId="{2BD265D0-C2CF-4289-B735-03968019307F}" type="sibTrans" cxnId="{E26C02A9-0717-4941-B5A4-5315AB4EE516}">
      <dgm:prSet/>
      <dgm:spPr/>
      <dgm:t>
        <a:bodyPr/>
        <a:lstStyle/>
        <a:p>
          <a:endParaRPr lang="tr-TR"/>
        </a:p>
      </dgm:t>
    </dgm:pt>
    <dgm:pt modelId="{9E7E83DB-51BC-4128-BC9E-0CD37AE549B9}">
      <dgm:prSet phldrT="[Metin]" custT="1"/>
      <dgm:spPr/>
      <dgm:t>
        <a:bodyPr/>
        <a:lstStyle/>
        <a:p>
          <a:r>
            <a:rPr lang="tr-TR" sz="1600" b="1" dirty="0" smtClean="0"/>
            <a:t>Kültür</a:t>
          </a:r>
          <a:endParaRPr lang="tr-TR" sz="1600" b="1" dirty="0"/>
        </a:p>
      </dgm:t>
    </dgm:pt>
    <dgm:pt modelId="{241270F1-B708-4ABD-95DD-7BD778996B88}" type="parTrans" cxnId="{2B707387-FF40-4CFF-9F2D-C0387E2D4B54}">
      <dgm:prSet/>
      <dgm:spPr/>
      <dgm:t>
        <a:bodyPr/>
        <a:lstStyle/>
        <a:p>
          <a:endParaRPr lang="tr-TR"/>
        </a:p>
      </dgm:t>
    </dgm:pt>
    <dgm:pt modelId="{E51C31F0-D013-44EE-AD58-226ECAF8362D}" type="sibTrans" cxnId="{2B707387-FF40-4CFF-9F2D-C0387E2D4B54}">
      <dgm:prSet/>
      <dgm:spPr/>
      <dgm:t>
        <a:bodyPr/>
        <a:lstStyle/>
        <a:p>
          <a:endParaRPr lang="tr-TR"/>
        </a:p>
      </dgm:t>
    </dgm:pt>
    <dgm:pt modelId="{B5DC0B24-FB8C-4979-8580-CF46734940EE}">
      <dgm:prSet custT="1"/>
      <dgm:spPr/>
      <dgm:t>
        <a:bodyPr/>
        <a:lstStyle/>
        <a:p>
          <a:r>
            <a:rPr lang="tr-TR" sz="1600" b="1" dirty="0" smtClean="0"/>
            <a:t>Liderlik</a:t>
          </a:r>
          <a:endParaRPr lang="tr-TR" sz="1600" b="1" dirty="0"/>
        </a:p>
      </dgm:t>
    </dgm:pt>
    <dgm:pt modelId="{E8C5F93B-3C40-4B22-A272-5C99117A99B5}" type="parTrans" cxnId="{05F963FF-250A-4D76-902B-9640228FC08A}">
      <dgm:prSet/>
      <dgm:spPr/>
      <dgm:t>
        <a:bodyPr/>
        <a:lstStyle/>
        <a:p>
          <a:endParaRPr lang="tr-TR"/>
        </a:p>
      </dgm:t>
    </dgm:pt>
    <dgm:pt modelId="{CDFB2798-70E9-4B92-93BA-C33BD940BB84}" type="sibTrans" cxnId="{05F963FF-250A-4D76-902B-9640228FC08A}">
      <dgm:prSet/>
      <dgm:spPr/>
      <dgm:t>
        <a:bodyPr/>
        <a:lstStyle/>
        <a:p>
          <a:endParaRPr lang="tr-TR"/>
        </a:p>
      </dgm:t>
    </dgm:pt>
    <dgm:pt modelId="{C138514B-0B2A-4A83-9325-C6FBC6CDF20C}" type="pres">
      <dgm:prSet presAssocID="{03DF18FC-01ED-4032-A4A3-BAD756292F8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F1C4A291-8DDC-4E03-B4EE-889DA883E14E}" type="pres">
      <dgm:prSet presAssocID="{E05648A9-A533-4618-A94C-D9FB04F90796}" presName="composite" presStyleCnt="0"/>
      <dgm:spPr/>
    </dgm:pt>
    <dgm:pt modelId="{29CE3FD9-FDFE-474A-9CED-32865A400A4C}" type="pres">
      <dgm:prSet presAssocID="{E05648A9-A533-4618-A94C-D9FB04F90796}" presName="Accent" presStyleLbl="alignNode1" presStyleIdx="0" presStyleCnt="7">
        <dgm:presLayoutVars>
          <dgm:chMax val="0"/>
          <dgm:chPref val="0"/>
        </dgm:presLayoutVars>
      </dgm:prSet>
      <dgm:spPr/>
    </dgm:pt>
    <dgm:pt modelId="{8658E77C-653A-4426-9020-EC7D563C9FF7}" type="pres">
      <dgm:prSet presAssocID="{E05648A9-A533-4618-A94C-D9FB04F90796}" presName="Image" presStyleLbl="bgImgPlace1" presStyleIdx="0" presStyleCnt="4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  <dgm:t>
        <a:bodyPr/>
        <a:lstStyle/>
        <a:p>
          <a:endParaRPr lang="tr-TR"/>
        </a:p>
      </dgm:t>
    </dgm:pt>
    <dgm:pt modelId="{1B792CA4-495C-474C-82C0-4137F6699FDB}" type="pres">
      <dgm:prSet presAssocID="{E05648A9-A533-4618-A94C-D9FB04F90796}" presName="Parent" presStyleLbl="fgAccFollowNode1" presStyleIdx="0" presStyleCnt="4" custScaleX="201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A10CD7-A3E2-4C50-8F7A-249DFD0D5A91}" type="pres">
      <dgm:prSet presAssocID="{E05648A9-A533-4618-A94C-D9FB04F90796}" presName="Space" presStyleCnt="0">
        <dgm:presLayoutVars>
          <dgm:chMax val="0"/>
          <dgm:chPref val="0"/>
        </dgm:presLayoutVars>
      </dgm:prSet>
      <dgm:spPr/>
    </dgm:pt>
    <dgm:pt modelId="{016C8703-7F6B-4CA2-8A81-B53B6F354ACB}" type="pres">
      <dgm:prSet presAssocID="{4D65D759-9F14-4ABD-B6FF-88AC19168E51}" presName="ConnectorComposite" presStyleCnt="0"/>
      <dgm:spPr/>
    </dgm:pt>
    <dgm:pt modelId="{0EBB03E2-6B7E-4F39-B4A0-260134ED6511}" type="pres">
      <dgm:prSet presAssocID="{4D65D759-9F14-4ABD-B6FF-88AC19168E51}" presName="TopSpacing" presStyleCnt="0"/>
      <dgm:spPr/>
    </dgm:pt>
    <dgm:pt modelId="{689281E7-1F2D-46A5-A618-95977B7C4BD3}" type="pres">
      <dgm:prSet presAssocID="{4D65D759-9F14-4ABD-B6FF-88AC19168E51}" presName="Connector" presStyleLbl="alignNode1" presStyleIdx="1" presStyleCnt="7"/>
      <dgm:spPr/>
    </dgm:pt>
    <dgm:pt modelId="{3A88C21B-24B1-4D16-B596-A1D69178C2B3}" type="pres">
      <dgm:prSet presAssocID="{4D65D759-9F14-4ABD-B6FF-88AC19168E51}" presName="BottomSpacing" presStyleCnt="0"/>
      <dgm:spPr/>
    </dgm:pt>
    <dgm:pt modelId="{D22B33F6-4879-4F61-8D65-CA8D3C6B7D9A}" type="pres">
      <dgm:prSet presAssocID="{0F90045D-8927-469A-92B5-1712C872D6BD}" presName="composite" presStyleCnt="0"/>
      <dgm:spPr/>
    </dgm:pt>
    <dgm:pt modelId="{71E93B18-5CE6-4511-AFD1-9C1319376170}" type="pres">
      <dgm:prSet presAssocID="{0F90045D-8927-469A-92B5-1712C872D6BD}" presName="Accent" presStyleLbl="alignNode1" presStyleIdx="2" presStyleCnt="7">
        <dgm:presLayoutVars>
          <dgm:chMax val="0"/>
          <dgm:chPref val="0"/>
        </dgm:presLayoutVars>
      </dgm:prSet>
      <dgm:spPr/>
    </dgm:pt>
    <dgm:pt modelId="{5B170E3E-B91D-4BAB-BFE9-47E1B19BF185}" type="pres">
      <dgm:prSet presAssocID="{0F90045D-8927-469A-92B5-1712C872D6BD}" presName="Image" presStyleLbl="bgImgPlace1" presStyleIdx="1" presStyleCnt="4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DDEBB4B7-FD44-487B-AC73-F94A41767BA5}" type="pres">
      <dgm:prSet presAssocID="{0F90045D-8927-469A-92B5-1712C872D6BD}" presName="Parent" presStyleLbl="fgAccFollowNode1" presStyleIdx="1" presStyleCnt="4" custScaleX="201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1AE25A-2AA4-4D48-9066-CAE62568B5F5}" type="pres">
      <dgm:prSet presAssocID="{0F90045D-8927-469A-92B5-1712C872D6BD}" presName="Space" presStyleCnt="0">
        <dgm:presLayoutVars>
          <dgm:chMax val="0"/>
          <dgm:chPref val="0"/>
        </dgm:presLayoutVars>
      </dgm:prSet>
      <dgm:spPr/>
    </dgm:pt>
    <dgm:pt modelId="{6D1886C7-B6C7-49E4-BF34-F1138BAE9B7D}" type="pres">
      <dgm:prSet presAssocID="{2BD265D0-C2CF-4289-B735-03968019307F}" presName="ConnectorComposite" presStyleCnt="0"/>
      <dgm:spPr/>
    </dgm:pt>
    <dgm:pt modelId="{B9E37E65-1CAB-4FFA-93E1-CA857DF3709E}" type="pres">
      <dgm:prSet presAssocID="{2BD265D0-C2CF-4289-B735-03968019307F}" presName="TopSpacing" presStyleCnt="0"/>
      <dgm:spPr/>
    </dgm:pt>
    <dgm:pt modelId="{362D7395-7393-4379-A5AD-47C49C396F30}" type="pres">
      <dgm:prSet presAssocID="{2BD265D0-C2CF-4289-B735-03968019307F}" presName="Connector" presStyleLbl="alignNode1" presStyleIdx="3" presStyleCnt="7"/>
      <dgm:spPr/>
    </dgm:pt>
    <dgm:pt modelId="{0CFB88A2-2002-44D4-8226-E05597D84135}" type="pres">
      <dgm:prSet presAssocID="{2BD265D0-C2CF-4289-B735-03968019307F}" presName="BottomSpacing" presStyleCnt="0"/>
      <dgm:spPr/>
    </dgm:pt>
    <dgm:pt modelId="{CA748A61-7387-488F-A979-9D3F5721D490}" type="pres">
      <dgm:prSet presAssocID="{9E7E83DB-51BC-4128-BC9E-0CD37AE549B9}" presName="composite" presStyleCnt="0"/>
      <dgm:spPr/>
    </dgm:pt>
    <dgm:pt modelId="{75CAB3D5-F51D-4BA2-B4A4-BF54009DF838}" type="pres">
      <dgm:prSet presAssocID="{9E7E83DB-51BC-4128-BC9E-0CD37AE549B9}" presName="Accent" presStyleLbl="alignNode1" presStyleIdx="4" presStyleCnt="7">
        <dgm:presLayoutVars>
          <dgm:chMax val="0"/>
          <dgm:chPref val="0"/>
        </dgm:presLayoutVars>
      </dgm:prSet>
      <dgm:spPr/>
    </dgm:pt>
    <dgm:pt modelId="{1734E007-37F6-468F-B995-B690E18C2EDB}" type="pres">
      <dgm:prSet presAssocID="{9E7E83DB-51BC-4128-BC9E-0CD37AE549B9}" presName="Image" presStyleLbl="bgImgPlace1" presStyleIdx="2" presStyleCnt="4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tr-TR"/>
        </a:p>
      </dgm:t>
    </dgm:pt>
    <dgm:pt modelId="{BA02CEE1-9F59-4B07-9EA5-C74158B05844}" type="pres">
      <dgm:prSet presAssocID="{9E7E83DB-51BC-4128-BC9E-0CD37AE549B9}" presName="Parent" presStyleLbl="fgAccFollowNode1" presStyleIdx="2" presStyleCnt="4" custScaleX="201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54A218-4AF0-4B5B-B135-5B6383436F60}" type="pres">
      <dgm:prSet presAssocID="{9E7E83DB-51BC-4128-BC9E-0CD37AE549B9}" presName="Space" presStyleCnt="0">
        <dgm:presLayoutVars>
          <dgm:chMax val="0"/>
          <dgm:chPref val="0"/>
        </dgm:presLayoutVars>
      </dgm:prSet>
      <dgm:spPr/>
    </dgm:pt>
    <dgm:pt modelId="{B79546F2-9DA4-4A4F-85AB-62881DFC55A9}" type="pres">
      <dgm:prSet presAssocID="{E51C31F0-D013-44EE-AD58-226ECAF8362D}" presName="ConnectorComposite" presStyleCnt="0"/>
      <dgm:spPr/>
    </dgm:pt>
    <dgm:pt modelId="{7167BBE8-B8CC-4EBB-AD2C-675982AB48B0}" type="pres">
      <dgm:prSet presAssocID="{E51C31F0-D013-44EE-AD58-226ECAF8362D}" presName="TopSpacing" presStyleCnt="0"/>
      <dgm:spPr/>
    </dgm:pt>
    <dgm:pt modelId="{9E37FF52-7C21-40AA-B222-E6582A9419BF}" type="pres">
      <dgm:prSet presAssocID="{E51C31F0-D013-44EE-AD58-226ECAF8362D}" presName="Connector" presStyleLbl="alignNode1" presStyleIdx="5" presStyleCnt="7"/>
      <dgm:spPr/>
    </dgm:pt>
    <dgm:pt modelId="{EDB683D5-1A77-4BD4-8201-9D39F681A9F8}" type="pres">
      <dgm:prSet presAssocID="{E51C31F0-D013-44EE-AD58-226ECAF8362D}" presName="BottomSpacing" presStyleCnt="0"/>
      <dgm:spPr/>
    </dgm:pt>
    <dgm:pt modelId="{991C2288-546A-46EC-85BF-2542F441DA82}" type="pres">
      <dgm:prSet presAssocID="{B5DC0B24-FB8C-4979-8580-CF46734940EE}" presName="composite" presStyleCnt="0"/>
      <dgm:spPr/>
    </dgm:pt>
    <dgm:pt modelId="{B14D0B45-7C3F-4945-BEF0-77E40C4FB622}" type="pres">
      <dgm:prSet presAssocID="{B5DC0B24-FB8C-4979-8580-CF46734940EE}" presName="Accent" presStyleLbl="alignNode1" presStyleIdx="6" presStyleCnt="7">
        <dgm:presLayoutVars>
          <dgm:chMax val="0"/>
          <dgm:chPref val="0"/>
        </dgm:presLayoutVars>
      </dgm:prSet>
      <dgm:spPr/>
    </dgm:pt>
    <dgm:pt modelId="{C444B0FB-BF1C-4510-AEC4-E0153498BC32}" type="pres">
      <dgm:prSet presAssocID="{B5DC0B24-FB8C-4979-8580-CF46734940EE}" presName="Image" presStyleLbl="bgImgPlace1" presStyleIdx="3" presStyleCnt="4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tr-TR"/>
        </a:p>
      </dgm:t>
    </dgm:pt>
    <dgm:pt modelId="{A9BAA996-D794-4BDF-87EE-908747FCFC09}" type="pres">
      <dgm:prSet presAssocID="{B5DC0B24-FB8C-4979-8580-CF46734940EE}" presName="Parent" presStyleLbl="fgAccFollowNode1" presStyleIdx="3" presStyleCnt="4" custScaleX="201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AA4910-F884-4AD9-803F-E6EFF7119509}" type="pres">
      <dgm:prSet presAssocID="{B5DC0B24-FB8C-4979-8580-CF46734940EE}" presName="Space" presStyleCnt="0">
        <dgm:presLayoutVars>
          <dgm:chMax val="0"/>
          <dgm:chPref val="0"/>
        </dgm:presLayoutVars>
      </dgm:prSet>
      <dgm:spPr/>
    </dgm:pt>
  </dgm:ptLst>
  <dgm:cxnLst>
    <dgm:cxn modelId="{89E535AA-8631-4179-9F6D-419B13630635}" srcId="{03DF18FC-01ED-4032-A4A3-BAD756292F85}" destId="{E05648A9-A533-4618-A94C-D9FB04F90796}" srcOrd="0" destOrd="0" parTransId="{FEE4D53D-D83F-4508-8DE5-D18DB886FD4B}" sibTransId="{4D65D759-9F14-4ABD-B6FF-88AC19168E51}"/>
    <dgm:cxn modelId="{05F963FF-250A-4D76-902B-9640228FC08A}" srcId="{03DF18FC-01ED-4032-A4A3-BAD756292F85}" destId="{B5DC0B24-FB8C-4979-8580-CF46734940EE}" srcOrd="3" destOrd="0" parTransId="{E8C5F93B-3C40-4B22-A272-5C99117A99B5}" sibTransId="{CDFB2798-70E9-4B92-93BA-C33BD940BB84}"/>
    <dgm:cxn modelId="{F824F46B-8C26-462C-A2CC-0670B7220BB3}" type="presOf" srcId="{E05648A9-A533-4618-A94C-D9FB04F90796}" destId="{1B792CA4-495C-474C-82C0-4137F6699FDB}" srcOrd="0" destOrd="0" presId="urn:microsoft.com/office/officeart/2008/layout/AlternatingPictureCircles"/>
    <dgm:cxn modelId="{2B707387-FF40-4CFF-9F2D-C0387E2D4B54}" srcId="{03DF18FC-01ED-4032-A4A3-BAD756292F85}" destId="{9E7E83DB-51BC-4128-BC9E-0CD37AE549B9}" srcOrd="2" destOrd="0" parTransId="{241270F1-B708-4ABD-95DD-7BD778996B88}" sibTransId="{E51C31F0-D013-44EE-AD58-226ECAF8362D}"/>
    <dgm:cxn modelId="{612BA683-2E04-4CC3-B7C2-492D32F304B3}" type="presOf" srcId="{B5DC0B24-FB8C-4979-8580-CF46734940EE}" destId="{A9BAA996-D794-4BDF-87EE-908747FCFC09}" srcOrd="0" destOrd="0" presId="urn:microsoft.com/office/officeart/2008/layout/AlternatingPictureCircles"/>
    <dgm:cxn modelId="{98E5C824-BFA8-48FE-BD18-13BDEFD6EA43}" type="presOf" srcId="{9E7E83DB-51BC-4128-BC9E-0CD37AE549B9}" destId="{BA02CEE1-9F59-4B07-9EA5-C74158B05844}" srcOrd="0" destOrd="0" presId="urn:microsoft.com/office/officeart/2008/layout/AlternatingPictureCircles"/>
    <dgm:cxn modelId="{6F6C2FCB-6990-41DB-B070-38951EAA58EF}" type="presOf" srcId="{0F90045D-8927-469A-92B5-1712C872D6BD}" destId="{DDEBB4B7-FD44-487B-AC73-F94A41767BA5}" srcOrd="0" destOrd="0" presId="urn:microsoft.com/office/officeart/2008/layout/AlternatingPictureCircles"/>
    <dgm:cxn modelId="{6B614AA8-CA3D-45F3-884A-3FE6508F9ED9}" type="presOf" srcId="{03DF18FC-01ED-4032-A4A3-BAD756292F85}" destId="{C138514B-0B2A-4A83-9325-C6FBC6CDF20C}" srcOrd="0" destOrd="0" presId="urn:microsoft.com/office/officeart/2008/layout/AlternatingPictureCircles"/>
    <dgm:cxn modelId="{E26C02A9-0717-4941-B5A4-5315AB4EE516}" srcId="{03DF18FC-01ED-4032-A4A3-BAD756292F85}" destId="{0F90045D-8927-469A-92B5-1712C872D6BD}" srcOrd="1" destOrd="0" parTransId="{418A2D0C-F7B4-4440-9A3B-9E8BB882484D}" sibTransId="{2BD265D0-C2CF-4289-B735-03968019307F}"/>
    <dgm:cxn modelId="{3BAD878F-7469-4E31-84FD-2504FB7380D8}" type="presParOf" srcId="{C138514B-0B2A-4A83-9325-C6FBC6CDF20C}" destId="{F1C4A291-8DDC-4E03-B4EE-889DA883E14E}" srcOrd="0" destOrd="0" presId="urn:microsoft.com/office/officeart/2008/layout/AlternatingPictureCircles"/>
    <dgm:cxn modelId="{804C2FD6-89DB-49E6-86DB-048C1D1CC04F}" type="presParOf" srcId="{F1C4A291-8DDC-4E03-B4EE-889DA883E14E}" destId="{29CE3FD9-FDFE-474A-9CED-32865A400A4C}" srcOrd="0" destOrd="0" presId="urn:microsoft.com/office/officeart/2008/layout/AlternatingPictureCircles"/>
    <dgm:cxn modelId="{CE260B72-FBF4-49EA-941B-BAB38D126753}" type="presParOf" srcId="{F1C4A291-8DDC-4E03-B4EE-889DA883E14E}" destId="{8658E77C-653A-4426-9020-EC7D563C9FF7}" srcOrd="1" destOrd="0" presId="urn:microsoft.com/office/officeart/2008/layout/AlternatingPictureCircles"/>
    <dgm:cxn modelId="{00BDA410-DAAD-4D56-A75D-721492CD17EB}" type="presParOf" srcId="{F1C4A291-8DDC-4E03-B4EE-889DA883E14E}" destId="{1B792CA4-495C-474C-82C0-4137F6699FDB}" srcOrd="2" destOrd="0" presId="urn:microsoft.com/office/officeart/2008/layout/AlternatingPictureCircles"/>
    <dgm:cxn modelId="{14B0A995-30A6-46A6-9041-45AAD03FAF47}" type="presParOf" srcId="{F1C4A291-8DDC-4E03-B4EE-889DA883E14E}" destId="{75A10CD7-A3E2-4C50-8F7A-249DFD0D5A91}" srcOrd="3" destOrd="0" presId="urn:microsoft.com/office/officeart/2008/layout/AlternatingPictureCircles"/>
    <dgm:cxn modelId="{AC838E8A-F360-45C4-939E-B73F8841C681}" type="presParOf" srcId="{C138514B-0B2A-4A83-9325-C6FBC6CDF20C}" destId="{016C8703-7F6B-4CA2-8A81-B53B6F354ACB}" srcOrd="1" destOrd="0" presId="urn:microsoft.com/office/officeart/2008/layout/AlternatingPictureCircles"/>
    <dgm:cxn modelId="{04AB5348-E21E-4929-845D-E4FA8A295BA1}" type="presParOf" srcId="{016C8703-7F6B-4CA2-8A81-B53B6F354ACB}" destId="{0EBB03E2-6B7E-4F39-B4A0-260134ED6511}" srcOrd="0" destOrd="0" presId="urn:microsoft.com/office/officeart/2008/layout/AlternatingPictureCircles"/>
    <dgm:cxn modelId="{945E4184-706B-46BE-A4BC-FB0F4D0E0CB2}" type="presParOf" srcId="{016C8703-7F6B-4CA2-8A81-B53B6F354ACB}" destId="{689281E7-1F2D-46A5-A618-95977B7C4BD3}" srcOrd="1" destOrd="0" presId="urn:microsoft.com/office/officeart/2008/layout/AlternatingPictureCircles"/>
    <dgm:cxn modelId="{571F6252-C6B3-43DE-8837-24D4D529105E}" type="presParOf" srcId="{016C8703-7F6B-4CA2-8A81-B53B6F354ACB}" destId="{3A88C21B-24B1-4D16-B596-A1D69178C2B3}" srcOrd="2" destOrd="0" presId="urn:microsoft.com/office/officeart/2008/layout/AlternatingPictureCircles"/>
    <dgm:cxn modelId="{0BC1E487-12A1-42B5-B99F-8BCAB93CD7F5}" type="presParOf" srcId="{C138514B-0B2A-4A83-9325-C6FBC6CDF20C}" destId="{D22B33F6-4879-4F61-8D65-CA8D3C6B7D9A}" srcOrd="2" destOrd="0" presId="urn:microsoft.com/office/officeart/2008/layout/AlternatingPictureCircles"/>
    <dgm:cxn modelId="{8EFD9296-5725-4C47-B470-534E3C800515}" type="presParOf" srcId="{D22B33F6-4879-4F61-8D65-CA8D3C6B7D9A}" destId="{71E93B18-5CE6-4511-AFD1-9C1319376170}" srcOrd="0" destOrd="0" presId="urn:microsoft.com/office/officeart/2008/layout/AlternatingPictureCircles"/>
    <dgm:cxn modelId="{DEAF0059-847B-4F1A-9C66-F2CD1DDD7D86}" type="presParOf" srcId="{D22B33F6-4879-4F61-8D65-CA8D3C6B7D9A}" destId="{5B170E3E-B91D-4BAB-BFE9-47E1B19BF185}" srcOrd="1" destOrd="0" presId="urn:microsoft.com/office/officeart/2008/layout/AlternatingPictureCircles"/>
    <dgm:cxn modelId="{D0259758-4EDF-4BBB-AF75-4F157F47DE6A}" type="presParOf" srcId="{D22B33F6-4879-4F61-8D65-CA8D3C6B7D9A}" destId="{DDEBB4B7-FD44-487B-AC73-F94A41767BA5}" srcOrd="2" destOrd="0" presId="urn:microsoft.com/office/officeart/2008/layout/AlternatingPictureCircles"/>
    <dgm:cxn modelId="{CC17DEA1-7A7A-412A-9CFE-47F0EE6F602D}" type="presParOf" srcId="{D22B33F6-4879-4F61-8D65-CA8D3C6B7D9A}" destId="{441AE25A-2AA4-4D48-9066-CAE62568B5F5}" srcOrd="3" destOrd="0" presId="urn:microsoft.com/office/officeart/2008/layout/AlternatingPictureCircles"/>
    <dgm:cxn modelId="{0597B052-2B8D-4460-8892-0A7ABA4ED45D}" type="presParOf" srcId="{C138514B-0B2A-4A83-9325-C6FBC6CDF20C}" destId="{6D1886C7-B6C7-49E4-BF34-F1138BAE9B7D}" srcOrd="3" destOrd="0" presId="urn:microsoft.com/office/officeart/2008/layout/AlternatingPictureCircles"/>
    <dgm:cxn modelId="{D7B6D6E2-A2CC-4A17-B43D-D6F6A8C98F24}" type="presParOf" srcId="{6D1886C7-B6C7-49E4-BF34-F1138BAE9B7D}" destId="{B9E37E65-1CAB-4FFA-93E1-CA857DF3709E}" srcOrd="0" destOrd="0" presId="urn:microsoft.com/office/officeart/2008/layout/AlternatingPictureCircles"/>
    <dgm:cxn modelId="{D5173B74-FBF6-48D2-8A56-4B2C33A4DF6E}" type="presParOf" srcId="{6D1886C7-B6C7-49E4-BF34-F1138BAE9B7D}" destId="{362D7395-7393-4379-A5AD-47C49C396F30}" srcOrd="1" destOrd="0" presId="urn:microsoft.com/office/officeart/2008/layout/AlternatingPictureCircles"/>
    <dgm:cxn modelId="{85CA0F25-FF0B-4E9C-BDB1-6731DE03B412}" type="presParOf" srcId="{6D1886C7-B6C7-49E4-BF34-F1138BAE9B7D}" destId="{0CFB88A2-2002-44D4-8226-E05597D84135}" srcOrd="2" destOrd="0" presId="urn:microsoft.com/office/officeart/2008/layout/AlternatingPictureCircles"/>
    <dgm:cxn modelId="{519B00B8-2481-4846-8900-320F8A600398}" type="presParOf" srcId="{C138514B-0B2A-4A83-9325-C6FBC6CDF20C}" destId="{CA748A61-7387-488F-A979-9D3F5721D490}" srcOrd="4" destOrd="0" presId="urn:microsoft.com/office/officeart/2008/layout/AlternatingPictureCircles"/>
    <dgm:cxn modelId="{1EB28B2A-62FC-449B-BBF1-AA4534C3A0A6}" type="presParOf" srcId="{CA748A61-7387-488F-A979-9D3F5721D490}" destId="{75CAB3D5-F51D-4BA2-B4A4-BF54009DF838}" srcOrd="0" destOrd="0" presId="urn:microsoft.com/office/officeart/2008/layout/AlternatingPictureCircles"/>
    <dgm:cxn modelId="{655D834D-65C4-401A-9F62-E74DD668BC50}" type="presParOf" srcId="{CA748A61-7387-488F-A979-9D3F5721D490}" destId="{1734E007-37F6-468F-B995-B690E18C2EDB}" srcOrd="1" destOrd="0" presId="urn:microsoft.com/office/officeart/2008/layout/AlternatingPictureCircles"/>
    <dgm:cxn modelId="{D9BFF44E-73A1-41EF-AF39-485DFADC2176}" type="presParOf" srcId="{CA748A61-7387-488F-A979-9D3F5721D490}" destId="{BA02CEE1-9F59-4B07-9EA5-C74158B05844}" srcOrd="2" destOrd="0" presId="urn:microsoft.com/office/officeart/2008/layout/AlternatingPictureCircles"/>
    <dgm:cxn modelId="{8D799B48-5411-4F2F-A9FA-1CC3091D9C05}" type="presParOf" srcId="{CA748A61-7387-488F-A979-9D3F5721D490}" destId="{3254A218-4AF0-4B5B-B135-5B6383436F60}" srcOrd="3" destOrd="0" presId="urn:microsoft.com/office/officeart/2008/layout/AlternatingPictureCircles"/>
    <dgm:cxn modelId="{BEDC2440-09FB-4DAF-B30D-0E34A5110F20}" type="presParOf" srcId="{C138514B-0B2A-4A83-9325-C6FBC6CDF20C}" destId="{B79546F2-9DA4-4A4F-85AB-62881DFC55A9}" srcOrd="5" destOrd="0" presId="urn:microsoft.com/office/officeart/2008/layout/AlternatingPictureCircles"/>
    <dgm:cxn modelId="{BBD9F38C-12B4-42BF-8647-ABF18371BE41}" type="presParOf" srcId="{B79546F2-9DA4-4A4F-85AB-62881DFC55A9}" destId="{7167BBE8-B8CC-4EBB-AD2C-675982AB48B0}" srcOrd="0" destOrd="0" presId="urn:microsoft.com/office/officeart/2008/layout/AlternatingPictureCircles"/>
    <dgm:cxn modelId="{243AFA15-9B77-42E9-AE93-3A8C043C1DE8}" type="presParOf" srcId="{B79546F2-9DA4-4A4F-85AB-62881DFC55A9}" destId="{9E37FF52-7C21-40AA-B222-E6582A9419BF}" srcOrd="1" destOrd="0" presId="urn:microsoft.com/office/officeart/2008/layout/AlternatingPictureCircles"/>
    <dgm:cxn modelId="{251DA1FF-5CE6-424E-B6A6-00FEF483D3C1}" type="presParOf" srcId="{B79546F2-9DA4-4A4F-85AB-62881DFC55A9}" destId="{EDB683D5-1A77-4BD4-8201-9D39F681A9F8}" srcOrd="2" destOrd="0" presId="urn:microsoft.com/office/officeart/2008/layout/AlternatingPictureCircles"/>
    <dgm:cxn modelId="{C0AF29BA-E3EE-45A3-80D6-C9F115346878}" type="presParOf" srcId="{C138514B-0B2A-4A83-9325-C6FBC6CDF20C}" destId="{991C2288-546A-46EC-85BF-2542F441DA82}" srcOrd="6" destOrd="0" presId="urn:microsoft.com/office/officeart/2008/layout/AlternatingPictureCircles"/>
    <dgm:cxn modelId="{E6032908-25E0-43F4-A1EE-3C616E36155C}" type="presParOf" srcId="{991C2288-546A-46EC-85BF-2542F441DA82}" destId="{B14D0B45-7C3F-4945-BEF0-77E40C4FB622}" srcOrd="0" destOrd="0" presId="urn:microsoft.com/office/officeart/2008/layout/AlternatingPictureCircles"/>
    <dgm:cxn modelId="{6FF8E087-20D4-4067-A0F7-380A1E4EE7DB}" type="presParOf" srcId="{991C2288-546A-46EC-85BF-2542F441DA82}" destId="{C444B0FB-BF1C-4510-AEC4-E0153498BC32}" srcOrd="1" destOrd="0" presId="urn:microsoft.com/office/officeart/2008/layout/AlternatingPictureCircles"/>
    <dgm:cxn modelId="{B3B60A99-C288-4EDA-A909-4918FA6CA741}" type="presParOf" srcId="{991C2288-546A-46EC-85BF-2542F441DA82}" destId="{A9BAA996-D794-4BDF-87EE-908747FCFC09}" srcOrd="2" destOrd="0" presId="urn:microsoft.com/office/officeart/2008/layout/AlternatingPictureCircles"/>
    <dgm:cxn modelId="{05705029-C52A-4BAF-B6E9-C1D617D1F1E8}" type="presParOf" srcId="{991C2288-546A-46EC-85BF-2542F441DA82}" destId="{FFAA4910-F884-4AD9-803F-E6EFF7119509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9A7365-E845-0D4B-AF9F-F23BF44E870E}" type="doc">
      <dgm:prSet loTypeId="urn:microsoft.com/office/officeart/2005/8/layout/matrix2" loCatId="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227AEC40-0E71-BB49-89CF-7E9FA693A151}">
      <dgm:prSet phldrT="[Text]"/>
      <dgm:spPr/>
      <dgm:t>
        <a:bodyPr anchor="t"/>
        <a:lstStyle/>
        <a:p>
          <a:pPr algn="r"/>
          <a:r>
            <a:rPr lang="tr-TR" noProof="0" dirty="0" smtClean="0"/>
            <a:t>Beni Anla!</a:t>
          </a:r>
          <a:endParaRPr lang="tr-TR" noProof="0" dirty="0" smtClean="0"/>
        </a:p>
      </dgm:t>
    </dgm:pt>
    <dgm:pt modelId="{435FFC53-6E2E-B145-8702-839913E93F6F}" type="parTrans" cxnId="{62FEB502-05F7-E545-ABF3-6CFA7589080D}">
      <dgm:prSet/>
      <dgm:spPr/>
      <dgm:t>
        <a:bodyPr/>
        <a:lstStyle/>
        <a:p>
          <a:endParaRPr lang="tr-TR" noProof="0"/>
        </a:p>
      </dgm:t>
    </dgm:pt>
    <dgm:pt modelId="{5E44404F-EFAA-2941-8F74-331800848246}" type="sibTrans" cxnId="{62FEB502-05F7-E545-ABF3-6CFA7589080D}">
      <dgm:prSet/>
      <dgm:spPr/>
      <dgm:t>
        <a:bodyPr/>
        <a:lstStyle/>
        <a:p>
          <a:endParaRPr lang="tr-TR" noProof="0"/>
        </a:p>
      </dgm:t>
    </dgm:pt>
    <dgm:pt modelId="{3650B623-6D49-6E4B-9AC4-F85298F78503}">
      <dgm:prSet phldrT="[Text]"/>
      <dgm:spPr/>
      <dgm:t>
        <a:bodyPr anchor="t"/>
        <a:lstStyle/>
        <a:p>
          <a:pPr algn="l"/>
          <a:r>
            <a:rPr lang="tr-TR" noProof="0" dirty="0" smtClean="0"/>
            <a:t>Beni Şaşırt!</a:t>
          </a:r>
          <a:endParaRPr lang="tr-TR" noProof="0" dirty="0" smtClean="0"/>
        </a:p>
      </dgm:t>
    </dgm:pt>
    <dgm:pt modelId="{85F25EDD-EFC9-9A43-B2F6-F4E8F92DB83F}" type="parTrans" cxnId="{94CBB448-7B1E-B44C-82ED-6C3ED9C158DC}">
      <dgm:prSet/>
      <dgm:spPr/>
      <dgm:t>
        <a:bodyPr/>
        <a:lstStyle/>
        <a:p>
          <a:endParaRPr lang="tr-TR" noProof="0"/>
        </a:p>
      </dgm:t>
    </dgm:pt>
    <dgm:pt modelId="{F5CDDD12-A5B6-DC40-B4BD-4C0026E1FF45}" type="sibTrans" cxnId="{94CBB448-7B1E-B44C-82ED-6C3ED9C158DC}">
      <dgm:prSet/>
      <dgm:spPr/>
      <dgm:t>
        <a:bodyPr/>
        <a:lstStyle/>
        <a:p>
          <a:endParaRPr lang="tr-TR" noProof="0"/>
        </a:p>
      </dgm:t>
    </dgm:pt>
    <dgm:pt modelId="{DD035882-42F4-4E4B-B4B3-D23D6FCEF901}">
      <dgm:prSet phldrT="[Text]" custT="1"/>
      <dgm:spPr/>
      <dgm:t>
        <a:bodyPr anchor="b"/>
        <a:lstStyle/>
        <a:p>
          <a:pPr algn="r"/>
          <a:endParaRPr lang="tr-TR" sz="3600" noProof="0" dirty="0" smtClean="0"/>
        </a:p>
        <a:p>
          <a:pPr algn="r"/>
          <a:r>
            <a:rPr lang="tr-TR" sz="3000" noProof="0" dirty="0" smtClean="0"/>
            <a:t>Tutarlı Ol!</a:t>
          </a:r>
          <a:endParaRPr lang="tr-TR" sz="3000" noProof="0" dirty="0"/>
        </a:p>
      </dgm:t>
    </dgm:pt>
    <dgm:pt modelId="{928FDAFE-5FEB-1B4A-A584-87D7B1E6447B}" type="parTrans" cxnId="{22832FEF-5B15-8B40-81B5-C09F6A044F9B}">
      <dgm:prSet/>
      <dgm:spPr/>
      <dgm:t>
        <a:bodyPr/>
        <a:lstStyle/>
        <a:p>
          <a:endParaRPr lang="tr-TR" noProof="0"/>
        </a:p>
      </dgm:t>
    </dgm:pt>
    <dgm:pt modelId="{DFA86847-0429-504E-8F01-C862A4AA2A2F}" type="sibTrans" cxnId="{22832FEF-5B15-8B40-81B5-C09F6A044F9B}">
      <dgm:prSet/>
      <dgm:spPr/>
      <dgm:t>
        <a:bodyPr/>
        <a:lstStyle/>
        <a:p>
          <a:endParaRPr lang="tr-TR" noProof="0"/>
        </a:p>
      </dgm:t>
    </dgm:pt>
    <dgm:pt modelId="{9C0C3CCA-9F66-F246-A15B-1718C030F101}">
      <dgm:prSet phldrT="[Text]"/>
      <dgm:spPr/>
      <dgm:t>
        <a:bodyPr anchor="b"/>
        <a:lstStyle/>
        <a:p>
          <a:pPr algn="r"/>
          <a:endParaRPr lang="tr-TR" b="1" noProof="0" dirty="0" smtClean="0">
            <a:solidFill>
              <a:srgbClr val="0000FF"/>
            </a:solidFill>
            <a:latin typeface="Herculanum"/>
            <a:cs typeface="Herculanum"/>
          </a:endParaRPr>
        </a:p>
        <a:p>
          <a:pPr algn="r"/>
          <a:r>
            <a:rPr lang="tr-TR" noProof="0" dirty="0" smtClean="0"/>
            <a:t>Tepki Ver!</a:t>
          </a:r>
          <a:endParaRPr lang="tr-TR" noProof="0" dirty="0"/>
        </a:p>
      </dgm:t>
    </dgm:pt>
    <dgm:pt modelId="{2427BAD6-4949-1B4E-8F3B-7FA64182A33C}" type="parTrans" cxnId="{3774C8A8-0C45-0C49-ACFE-341E0F42E100}">
      <dgm:prSet/>
      <dgm:spPr/>
      <dgm:t>
        <a:bodyPr/>
        <a:lstStyle/>
        <a:p>
          <a:endParaRPr lang="tr-TR" noProof="0"/>
        </a:p>
      </dgm:t>
    </dgm:pt>
    <dgm:pt modelId="{D0FE32BF-4700-9044-BE16-3F91BEC95195}" type="sibTrans" cxnId="{3774C8A8-0C45-0C49-ACFE-341E0F42E100}">
      <dgm:prSet/>
      <dgm:spPr/>
      <dgm:t>
        <a:bodyPr/>
        <a:lstStyle/>
        <a:p>
          <a:endParaRPr lang="tr-TR" noProof="0"/>
        </a:p>
      </dgm:t>
    </dgm:pt>
    <dgm:pt modelId="{5733D9E6-F659-7848-94F1-D47ABAA39342}" type="pres">
      <dgm:prSet presAssocID="{AB9A7365-E845-0D4B-AF9F-F23BF44E870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73884-4CF5-104D-9F5A-1F018DB6EC42}" type="pres">
      <dgm:prSet presAssocID="{AB9A7365-E845-0D4B-AF9F-F23BF44E870E}" presName="axisShape" presStyleLbl="bgShp" presStyleIdx="0" presStyleCnt="1"/>
      <dgm:spPr/>
    </dgm:pt>
    <dgm:pt modelId="{400F6341-B956-814E-B175-1D9BCA56FA12}" type="pres">
      <dgm:prSet presAssocID="{AB9A7365-E845-0D4B-AF9F-F23BF44E870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987A6-F5EC-3448-A41F-24E0BF3E2D2A}" type="pres">
      <dgm:prSet presAssocID="{AB9A7365-E845-0D4B-AF9F-F23BF44E870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3D3C8-1242-724E-A4DA-636EB4B7A20D}" type="pres">
      <dgm:prSet presAssocID="{AB9A7365-E845-0D4B-AF9F-F23BF44E870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E5131-8A52-804B-B054-66EBCDCD7BEB}" type="pres">
      <dgm:prSet presAssocID="{AB9A7365-E845-0D4B-AF9F-F23BF44E870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DB7738-93F2-4BDD-8452-E352780A22CC}" type="presOf" srcId="{9C0C3CCA-9F66-F246-A15B-1718C030F101}" destId="{2CBE5131-8A52-804B-B054-66EBCDCD7BEB}" srcOrd="0" destOrd="0" presId="urn:microsoft.com/office/officeart/2005/8/layout/matrix2"/>
    <dgm:cxn modelId="{3774C8A8-0C45-0C49-ACFE-341E0F42E100}" srcId="{AB9A7365-E845-0D4B-AF9F-F23BF44E870E}" destId="{9C0C3CCA-9F66-F246-A15B-1718C030F101}" srcOrd="3" destOrd="0" parTransId="{2427BAD6-4949-1B4E-8F3B-7FA64182A33C}" sibTransId="{D0FE32BF-4700-9044-BE16-3F91BEC95195}"/>
    <dgm:cxn modelId="{7DD97CF6-9C70-4034-BD0B-507F74DDE18A}" type="presOf" srcId="{DD035882-42F4-4E4B-B4B3-D23D6FCEF901}" destId="{E8A3D3C8-1242-724E-A4DA-636EB4B7A20D}" srcOrd="0" destOrd="0" presId="urn:microsoft.com/office/officeart/2005/8/layout/matrix2"/>
    <dgm:cxn modelId="{62FEB502-05F7-E545-ABF3-6CFA7589080D}" srcId="{AB9A7365-E845-0D4B-AF9F-F23BF44E870E}" destId="{227AEC40-0E71-BB49-89CF-7E9FA693A151}" srcOrd="0" destOrd="0" parTransId="{435FFC53-6E2E-B145-8702-839913E93F6F}" sibTransId="{5E44404F-EFAA-2941-8F74-331800848246}"/>
    <dgm:cxn modelId="{22832FEF-5B15-8B40-81B5-C09F6A044F9B}" srcId="{AB9A7365-E845-0D4B-AF9F-F23BF44E870E}" destId="{DD035882-42F4-4E4B-B4B3-D23D6FCEF901}" srcOrd="2" destOrd="0" parTransId="{928FDAFE-5FEB-1B4A-A584-87D7B1E6447B}" sibTransId="{DFA86847-0429-504E-8F01-C862A4AA2A2F}"/>
    <dgm:cxn modelId="{94CBB448-7B1E-B44C-82ED-6C3ED9C158DC}" srcId="{AB9A7365-E845-0D4B-AF9F-F23BF44E870E}" destId="{3650B623-6D49-6E4B-9AC4-F85298F78503}" srcOrd="1" destOrd="0" parTransId="{85F25EDD-EFC9-9A43-B2F6-F4E8F92DB83F}" sibTransId="{F5CDDD12-A5B6-DC40-B4BD-4C0026E1FF45}"/>
    <dgm:cxn modelId="{482BAAB2-52CC-4AF6-A35E-D1BDDBB39A04}" type="presOf" srcId="{227AEC40-0E71-BB49-89CF-7E9FA693A151}" destId="{400F6341-B956-814E-B175-1D9BCA56FA12}" srcOrd="0" destOrd="0" presId="urn:microsoft.com/office/officeart/2005/8/layout/matrix2"/>
    <dgm:cxn modelId="{36085372-B816-4AED-993D-5B65914EED14}" type="presOf" srcId="{3650B623-6D49-6E4B-9AC4-F85298F78503}" destId="{39D987A6-F5EC-3448-A41F-24E0BF3E2D2A}" srcOrd="0" destOrd="0" presId="urn:microsoft.com/office/officeart/2005/8/layout/matrix2"/>
    <dgm:cxn modelId="{12658B08-AF0D-4FD7-B9A6-BA9D5374315D}" type="presOf" srcId="{AB9A7365-E845-0D4B-AF9F-F23BF44E870E}" destId="{5733D9E6-F659-7848-94F1-D47ABAA39342}" srcOrd="0" destOrd="0" presId="urn:microsoft.com/office/officeart/2005/8/layout/matrix2"/>
    <dgm:cxn modelId="{C8E5FBE5-25F2-47CC-89FA-2B61A2E74142}" type="presParOf" srcId="{5733D9E6-F659-7848-94F1-D47ABAA39342}" destId="{3B873884-4CF5-104D-9F5A-1F018DB6EC42}" srcOrd="0" destOrd="0" presId="urn:microsoft.com/office/officeart/2005/8/layout/matrix2"/>
    <dgm:cxn modelId="{A066C3CF-9C77-490C-91B1-C3764E92B9C5}" type="presParOf" srcId="{5733D9E6-F659-7848-94F1-D47ABAA39342}" destId="{400F6341-B956-814E-B175-1D9BCA56FA12}" srcOrd="1" destOrd="0" presId="urn:microsoft.com/office/officeart/2005/8/layout/matrix2"/>
    <dgm:cxn modelId="{9576A912-5F2E-443D-B3EB-C688058DC45F}" type="presParOf" srcId="{5733D9E6-F659-7848-94F1-D47ABAA39342}" destId="{39D987A6-F5EC-3448-A41F-24E0BF3E2D2A}" srcOrd="2" destOrd="0" presId="urn:microsoft.com/office/officeart/2005/8/layout/matrix2"/>
    <dgm:cxn modelId="{D2E74FCD-392D-4AE1-9B98-8BA7E0B63716}" type="presParOf" srcId="{5733D9E6-F659-7848-94F1-D47ABAA39342}" destId="{E8A3D3C8-1242-724E-A4DA-636EB4B7A20D}" srcOrd="3" destOrd="0" presId="urn:microsoft.com/office/officeart/2005/8/layout/matrix2"/>
    <dgm:cxn modelId="{9E0E3F2A-9E43-4A58-9154-4BA2CEDD7EB8}" type="presParOf" srcId="{5733D9E6-F659-7848-94F1-D47ABAA39342}" destId="{2CBE5131-8A52-804B-B054-66EBCDCD7BE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9A7365-E845-0D4B-AF9F-F23BF44E870E}" type="doc">
      <dgm:prSet loTypeId="urn:microsoft.com/office/officeart/2005/8/layout/matrix2" loCatId="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227AEC40-0E71-BB49-89CF-7E9FA693A151}">
      <dgm:prSet phldrT="[Text]"/>
      <dgm:spPr/>
      <dgm:t>
        <a:bodyPr anchor="t"/>
        <a:lstStyle/>
        <a:p>
          <a:pPr algn="r"/>
          <a:r>
            <a:rPr lang="tr-TR" noProof="0" dirty="0" smtClean="0"/>
            <a:t>Bağlılık, İşbirliği, İlişki</a:t>
          </a:r>
          <a:endParaRPr lang="tr-TR" noProof="0" dirty="0" smtClean="0"/>
        </a:p>
      </dgm:t>
    </dgm:pt>
    <dgm:pt modelId="{435FFC53-6E2E-B145-8702-839913E93F6F}" type="parTrans" cxnId="{62FEB502-05F7-E545-ABF3-6CFA7589080D}">
      <dgm:prSet/>
      <dgm:spPr/>
      <dgm:t>
        <a:bodyPr/>
        <a:lstStyle/>
        <a:p>
          <a:endParaRPr lang="tr-TR" noProof="0"/>
        </a:p>
      </dgm:t>
    </dgm:pt>
    <dgm:pt modelId="{5E44404F-EFAA-2941-8F74-331800848246}" type="sibTrans" cxnId="{62FEB502-05F7-E545-ABF3-6CFA7589080D}">
      <dgm:prSet/>
      <dgm:spPr/>
      <dgm:t>
        <a:bodyPr/>
        <a:lstStyle/>
        <a:p>
          <a:endParaRPr lang="tr-TR" noProof="0"/>
        </a:p>
      </dgm:t>
    </dgm:pt>
    <dgm:pt modelId="{3650B623-6D49-6E4B-9AC4-F85298F78503}">
      <dgm:prSet phldrT="[Text]"/>
      <dgm:spPr/>
      <dgm:t>
        <a:bodyPr anchor="t"/>
        <a:lstStyle/>
        <a:p>
          <a:pPr algn="l"/>
          <a:r>
            <a:rPr lang="tr-TR" noProof="0" dirty="0" smtClean="0"/>
            <a:t>Yaratıcılık, Değişim, Esneklik</a:t>
          </a:r>
          <a:endParaRPr lang="tr-TR" noProof="0" dirty="0" smtClean="0"/>
        </a:p>
      </dgm:t>
    </dgm:pt>
    <dgm:pt modelId="{85F25EDD-EFC9-9A43-B2F6-F4E8F92DB83F}" type="parTrans" cxnId="{94CBB448-7B1E-B44C-82ED-6C3ED9C158DC}">
      <dgm:prSet/>
      <dgm:spPr/>
      <dgm:t>
        <a:bodyPr/>
        <a:lstStyle/>
        <a:p>
          <a:endParaRPr lang="tr-TR" noProof="0"/>
        </a:p>
      </dgm:t>
    </dgm:pt>
    <dgm:pt modelId="{F5CDDD12-A5B6-DC40-B4BD-4C0026E1FF45}" type="sibTrans" cxnId="{94CBB448-7B1E-B44C-82ED-6C3ED9C158DC}">
      <dgm:prSet/>
      <dgm:spPr/>
      <dgm:t>
        <a:bodyPr/>
        <a:lstStyle/>
        <a:p>
          <a:endParaRPr lang="tr-TR" noProof="0"/>
        </a:p>
      </dgm:t>
    </dgm:pt>
    <dgm:pt modelId="{DD035882-42F4-4E4B-B4B3-D23D6FCEF901}">
      <dgm:prSet phldrT="[Text]" custT="1"/>
      <dgm:spPr/>
      <dgm:t>
        <a:bodyPr anchor="b"/>
        <a:lstStyle/>
        <a:p>
          <a:pPr algn="r"/>
          <a:endParaRPr lang="tr-TR" sz="2000" b="1" noProof="0" dirty="0" smtClean="0">
            <a:solidFill>
              <a:srgbClr val="FF0000"/>
            </a:solidFill>
            <a:latin typeface="Apple Chancery"/>
            <a:cs typeface="Apple Chancery"/>
          </a:endParaRPr>
        </a:p>
        <a:p>
          <a:pPr algn="r"/>
          <a:r>
            <a:rPr lang="tr-TR" noProof="0" dirty="0" smtClean="0"/>
            <a:t>Analiz, Sistem, Kontrol</a:t>
          </a:r>
          <a:endParaRPr lang="tr-TR" noProof="0" dirty="0"/>
        </a:p>
      </dgm:t>
    </dgm:pt>
    <dgm:pt modelId="{928FDAFE-5FEB-1B4A-A584-87D7B1E6447B}" type="parTrans" cxnId="{22832FEF-5B15-8B40-81B5-C09F6A044F9B}">
      <dgm:prSet/>
      <dgm:spPr/>
      <dgm:t>
        <a:bodyPr/>
        <a:lstStyle/>
        <a:p>
          <a:endParaRPr lang="tr-TR" noProof="0"/>
        </a:p>
      </dgm:t>
    </dgm:pt>
    <dgm:pt modelId="{DFA86847-0429-504E-8F01-C862A4AA2A2F}" type="sibTrans" cxnId="{22832FEF-5B15-8B40-81B5-C09F6A044F9B}">
      <dgm:prSet/>
      <dgm:spPr/>
      <dgm:t>
        <a:bodyPr/>
        <a:lstStyle/>
        <a:p>
          <a:endParaRPr lang="tr-TR" noProof="0"/>
        </a:p>
      </dgm:t>
    </dgm:pt>
    <dgm:pt modelId="{9C0C3CCA-9F66-F246-A15B-1718C030F101}">
      <dgm:prSet phldrT="[Text]"/>
      <dgm:spPr/>
      <dgm:t>
        <a:bodyPr anchor="b"/>
        <a:lstStyle/>
        <a:p>
          <a:pPr algn="r"/>
          <a:endParaRPr lang="tr-TR" b="1" noProof="0" dirty="0" smtClean="0">
            <a:solidFill>
              <a:srgbClr val="0000FF"/>
            </a:solidFill>
            <a:latin typeface="Herculanum"/>
            <a:cs typeface="Herculanum"/>
          </a:endParaRPr>
        </a:p>
        <a:p>
          <a:pPr algn="r"/>
          <a:r>
            <a:rPr lang="tr-TR" noProof="0" dirty="0" smtClean="0"/>
            <a:t>Enerji, Eylem, Sonuç</a:t>
          </a:r>
          <a:endParaRPr lang="tr-TR" noProof="0" dirty="0"/>
        </a:p>
      </dgm:t>
    </dgm:pt>
    <dgm:pt modelId="{2427BAD6-4949-1B4E-8F3B-7FA64182A33C}" type="parTrans" cxnId="{3774C8A8-0C45-0C49-ACFE-341E0F42E100}">
      <dgm:prSet/>
      <dgm:spPr/>
      <dgm:t>
        <a:bodyPr/>
        <a:lstStyle/>
        <a:p>
          <a:endParaRPr lang="tr-TR" noProof="0"/>
        </a:p>
      </dgm:t>
    </dgm:pt>
    <dgm:pt modelId="{D0FE32BF-4700-9044-BE16-3F91BEC95195}" type="sibTrans" cxnId="{3774C8A8-0C45-0C49-ACFE-341E0F42E100}">
      <dgm:prSet/>
      <dgm:spPr/>
      <dgm:t>
        <a:bodyPr/>
        <a:lstStyle/>
        <a:p>
          <a:endParaRPr lang="tr-TR" noProof="0"/>
        </a:p>
      </dgm:t>
    </dgm:pt>
    <dgm:pt modelId="{5733D9E6-F659-7848-94F1-D47ABAA39342}" type="pres">
      <dgm:prSet presAssocID="{AB9A7365-E845-0D4B-AF9F-F23BF44E870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73884-4CF5-104D-9F5A-1F018DB6EC42}" type="pres">
      <dgm:prSet presAssocID="{AB9A7365-E845-0D4B-AF9F-F23BF44E870E}" presName="axisShape" presStyleLbl="bgShp" presStyleIdx="0" presStyleCnt="1"/>
      <dgm:spPr/>
    </dgm:pt>
    <dgm:pt modelId="{400F6341-B956-814E-B175-1D9BCA56FA12}" type="pres">
      <dgm:prSet presAssocID="{AB9A7365-E845-0D4B-AF9F-F23BF44E870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987A6-F5EC-3448-A41F-24E0BF3E2D2A}" type="pres">
      <dgm:prSet presAssocID="{AB9A7365-E845-0D4B-AF9F-F23BF44E870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3D3C8-1242-724E-A4DA-636EB4B7A20D}" type="pres">
      <dgm:prSet presAssocID="{AB9A7365-E845-0D4B-AF9F-F23BF44E870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E5131-8A52-804B-B054-66EBCDCD7BEB}" type="pres">
      <dgm:prSet presAssocID="{AB9A7365-E845-0D4B-AF9F-F23BF44E870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8459FB-FFB4-474C-9810-ECE2893296AB}" type="presOf" srcId="{3650B623-6D49-6E4B-9AC4-F85298F78503}" destId="{39D987A6-F5EC-3448-A41F-24E0BF3E2D2A}" srcOrd="0" destOrd="0" presId="urn:microsoft.com/office/officeart/2005/8/layout/matrix2"/>
    <dgm:cxn modelId="{62FEB502-05F7-E545-ABF3-6CFA7589080D}" srcId="{AB9A7365-E845-0D4B-AF9F-F23BF44E870E}" destId="{227AEC40-0E71-BB49-89CF-7E9FA693A151}" srcOrd="0" destOrd="0" parTransId="{435FFC53-6E2E-B145-8702-839913E93F6F}" sibTransId="{5E44404F-EFAA-2941-8F74-331800848246}"/>
    <dgm:cxn modelId="{3774C8A8-0C45-0C49-ACFE-341E0F42E100}" srcId="{AB9A7365-E845-0D4B-AF9F-F23BF44E870E}" destId="{9C0C3CCA-9F66-F246-A15B-1718C030F101}" srcOrd="3" destOrd="0" parTransId="{2427BAD6-4949-1B4E-8F3B-7FA64182A33C}" sibTransId="{D0FE32BF-4700-9044-BE16-3F91BEC95195}"/>
    <dgm:cxn modelId="{5D3FAD1C-1516-4C11-B5DB-9E281D84C661}" type="presOf" srcId="{AB9A7365-E845-0D4B-AF9F-F23BF44E870E}" destId="{5733D9E6-F659-7848-94F1-D47ABAA39342}" srcOrd="0" destOrd="0" presId="urn:microsoft.com/office/officeart/2005/8/layout/matrix2"/>
    <dgm:cxn modelId="{22832FEF-5B15-8B40-81B5-C09F6A044F9B}" srcId="{AB9A7365-E845-0D4B-AF9F-F23BF44E870E}" destId="{DD035882-42F4-4E4B-B4B3-D23D6FCEF901}" srcOrd="2" destOrd="0" parTransId="{928FDAFE-5FEB-1B4A-A584-87D7B1E6447B}" sibTransId="{DFA86847-0429-504E-8F01-C862A4AA2A2F}"/>
    <dgm:cxn modelId="{579EBD52-FCEC-4EC5-8AE6-2AD77C31BE80}" type="presOf" srcId="{227AEC40-0E71-BB49-89CF-7E9FA693A151}" destId="{400F6341-B956-814E-B175-1D9BCA56FA12}" srcOrd="0" destOrd="0" presId="urn:microsoft.com/office/officeart/2005/8/layout/matrix2"/>
    <dgm:cxn modelId="{DD856151-A762-46CA-A4A9-02F9937CC148}" type="presOf" srcId="{DD035882-42F4-4E4B-B4B3-D23D6FCEF901}" destId="{E8A3D3C8-1242-724E-A4DA-636EB4B7A20D}" srcOrd="0" destOrd="0" presId="urn:microsoft.com/office/officeart/2005/8/layout/matrix2"/>
    <dgm:cxn modelId="{94CBB448-7B1E-B44C-82ED-6C3ED9C158DC}" srcId="{AB9A7365-E845-0D4B-AF9F-F23BF44E870E}" destId="{3650B623-6D49-6E4B-9AC4-F85298F78503}" srcOrd="1" destOrd="0" parTransId="{85F25EDD-EFC9-9A43-B2F6-F4E8F92DB83F}" sibTransId="{F5CDDD12-A5B6-DC40-B4BD-4C0026E1FF45}"/>
    <dgm:cxn modelId="{91605EB5-B5D6-4751-8C12-7D87F327564D}" type="presOf" srcId="{9C0C3CCA-9F66-F246-A15B-1718C030F101}" destId="{2CBE5131-8A52-804B-B054-66EBCDCD7BEB}" srcOrd="0" destOrd="0" presId="urn:microsoft.com/office/officeart/2005/8/layout/matrix2"/>
    <dgm:cxn modelId="{1B94C14B-682B-4984-853E-9A006BDC622E}" type="presParOf" srcId="{5733D9E6-F659-7848-94F1-D47ABAA39342}" destId="{3B873884-4CF5-104D-9F5A-1F018DB6EC42}" srcOrd="0" destOrd="0" presId="urn:microsoft.com/office/officeart/2005/8/layout/matrix2"/>
    <dgm:cxn modelId="{33EB82A4-40E3-4BDA-BF71-ED024FED1D7E}" type="presParOf" srcId="{5733D9E6-F659-7848-94F1-D47ABAA39342}" destId="{400F6341-B956-814E-B175-1D9BCA56FA12}" srcOrd="1" destOrd="0" presId="urn:microsoft.com/office/officeart/2005/8/layout/matrix2"/>
    <dgm:cxn modelId="{A09A07E3-74DE-418E-8A33-86D7E6F60FDB}" type="presParOf" srcId="{5733D9E6-F659-7848-94F1-D47ABAA39342}" destId="{39D987A6-F5EC-3448-A41F-24E0BF3E2D2A}" srcOrd="2" destOrd="0" presId="urn:microsoft.com/office/officeart/2005/8/layout/matrix2"/>
    <dgm:cxn modelId="{3F3754C4-7085-43EF-BEA3-CAC864BF2D77}" type="presParOf" srcId="{5733D9E6-F659-7848-94F1-D47ABAA39342}" destId="{E8A3D3C8-1242-724E-A4DA-636EB4B7A20D}" srcOrd="3" destOrd="0" presId="urn:microsoft.com/office/officeart/2005/8/layout/matrix2"/>
    <dgm:cxn modelId="{B5055839-D596-46CF-856E-5E4FB57374A5}" type="presParOf" srcId="{5733D9E6-F659-7848-94F1-D47ABAA39342}" destId="{2CBE5131-8A52-804B-B054-66EBCDCD7BE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FD1BC3-92C6-4CE6-A7AB-71B8B73F9F1F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90E81F2-6565-4183-92D6-758DC322ECD1}">
      <dgm:prSet phldrT="[Metin]"/>
      <dgm:spPr/>
      <dgm:t>
        <a:bodyPr/>
        <a:lstStyle/>
        <a:p>
          <a:r>
            <a:rPr lang="tr-TR" b="1" smtClean="0">
              <a:solidFill>
                <a:schemeClr val="tx1"/>
              </a:solidFill>
            </a:rPr>
            <a:t>İşbirlikçi</a:t>
          </a:r>
          <a:endParaRPr lang="tr-TR" b="1" dirty="0">
            <a:solidFill>
              <a:schemeClr val="tx1"/>
            </a:solidFill>
          </a:endParaRPr>
        </a:p>
      </dgm:t>
    </dgm:pt>
    <dgm:pt modelId="{76197551-E940-4578-954C-F4259C2AEED6}" type="parTrans" cxnId="{AC12F699-33E3-43AB-B3DA-99738071C71E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EA4723D8-2956-42A3-8D16-F8FD03E820C0}" type="sibTrans" cxnId="{AC12F699-33E3-43AB-B3DA-99738071C71E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11758453-E276-4044-928F-C34C6F0D4704}">
      <dgm:prSet phldrT="[Metin]" custT="1"/>
      <dgm:spPr/>
      <dgm:t>
        <a:bodyPr/>
        <a:lstStyle/>
        <a:p>
          <a:pPr algn="l"/>
          <a:r>
            <a:rPr lang="tr-TR" sz="1200" b="1" dirty="0" smtClean="0">
              <a:solidFill>
                <a:schemeClr val="tx1"/>
              </a:solidFill>
            </a:rPr>
            <a:t>Tahmin edilebilir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Düzenli sevkiyat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Olgun ürünler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Birincil tedarik kaynağı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Güvene dayalı ilişkiler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Takım çalışması / ortaklık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Bilgi paylaşımı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Karşılıklı gelişim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Bağışlama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Fiyat önemli değil</a:t>
          </a:r>
          <a:endParaRPr lang="tr-TR" sz="1200" b="1" dirty="0">
            <a:solidFill>
              <a:schemeClr val="tx1"/>
            </a:solidFill>
          </a:endParaRPr>
        </a:p>
      </dgm:t>
    </dgm:pt>
    <dgm:pt modelId="{AC38B38A-3A80-4AF6-A255-0F0F33E314E5}" type="parTrans" cxnId="{5D5F2C58-5EA1-4CDE-B032-3B7FFBB689B3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4B4B1976-CF9F-48DB-9069-CAEBCFE8FC01}" type="sibTrans" cxnId="{5D5F2C58-5EA1-4CDE-B032-3B7FFBB689B3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9826CE0B-C4DE-482C-A099-CEA47B21347C}">
      <dgm:prSet phldrT="[Metin]"/>
      <dgm:spPr/>
      <dgm:t>
        <a:bodyPr/>
        <a:lstStyle/>
        <a:p>
          <a:r>
            <a:rPr lang="tr-TR" b="1" smtClean="0">
              <a:solidFill>
                <a:schemeClr val="tx1"/>
              </a:solidFill>
            </a:rPr>
            <a:t>Verimli</a:t>
          </a:r>
          <a:endParaRPr lang="tr-TR" b="1" dirty="0">
            <a:solidFill>
              <a:schemeClr val="tx1"/>
            </a:solidFill>
          </a:endParaRPr>
        </a:p>
      </dgm:t>
    </dgm:pt>
    <dgm:pt modelId="{AE756C7E-BC33-4D4B-84EC-C73D6C5B4AA7}" type="parTrans" cxnId="{4666D743-3358-470A-ACBE-7CD8AF908087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692606C8-BAC6-4697-9521-03A93825BB7C}" type="sibTrans" cxnId="{4666D743-3358-470A-ACBE-7CD8AF908087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8F46D34D-667F-4876-AE86-18B007CE81DE}">
      <dgm:prSet phldrT="[Metin]" custT="1"/>
      <dgm:spPr/>
      <dgm:t>
        <a:bodyPr/>
        <a:lstStyle/>
        <a:p>
          <a:pPr algn="l"/>
          <a:r>
            <a:rPr lang="tr-TR" sz="1200" b="1" dirty="0" smtClean="0">
              <a:solidFill>
                <a:schemeClr val="tx1"/>
              </a:solidFill>
            </a:rPr>
            <a:t>Kontratlı tahmin edilebilirlik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Düzenli sevkiyat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Etkin düşük maliyet odağı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Çok tedarik kaynağı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Az bilgi paylaşımı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Ters seçim olasılığı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Standart süreçler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Güç etkisi</a:t>
          </a:r>
        </a:p>
        <a:p>
          <a:pPr algn="l"/>
          <a:r>
            <a:rPr lang="tr-TR" sz="1200" b="1" dirty="0" err="1" smtClean="0">
              <a:solidFill>
                <a:schemeClr val="tx1"/>
              </a:solidFill>
            </a:rPr>
            <a:t>İşlemsel</a:t>
          </a:r>
          <a:endParaRPr lang="tr-TR" sz="1200" b="1" dirty="0" smtClean="0">
            <a:solidFill>
              <a:schemeClr val="tx1"/>
            </a:solidFill>
          </a:endParaRP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Fiyata duyarlı</a:t>
          </a:r>
        </a:p>
      </dgm:t>
    </dgm:pt>
    <dgm:pt modelId="{3E718002-D611-45B0-AAFB-F0036652377C}" type="parTrans" cxnId="{B164C609-3720-4277-80CA-AECDE01651BC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C9F29A63-91AA-432A-B978-5916C2B6A4AE}" type="sibTrans" cxnId="{B164C609-3720-4277-80CA-AECDE01651BC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20B9AE5D-CDDA-44AC-9BC5-C5B01F944C6D}">
      <dgm:prSet phldrT="[Metin]"/>
      <dgm:spPr/>
      <dgm:t>
        <a:bodyPr/>
        <a:lstStyle/>
        <a:p>
          <a:r>
            <a:rPr lang="tr-TR" b="1" smtClean="0">
              <a:solidFill>
                <a:schemeClr val="tx1"/>
              </a:solidFill>
            </a:rPr>
            <a:t>Dinamik</a:t>
          </a:r>
          <a:endParaRPr lang="tr-TR" b="1" dirty="0">
            <a:solidFill>
              <a:schemeClr val="tx1"/>
            </a:solidFill>
          </a:endParaRPr>
        </a:p>
      </dgm:t>
    </dgm:pt>
    <dgm:pt modelId="{B9E28205-08B4-4650-8B3F-78C97250D3B2}" type="parTrans" cxnId="{A55B7096-01D4-4256-AABC-782F7C40593E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61C81C8C-17C7-4C88-A6C6-C7E142A3EA0D}" type="sibTrans" cxnId="{A55B7096-01D4-4256-AABC-782F7C40593E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282C49EB-FCD1-4378-9E7D-A559D58585CB}">
      <dgm:prSet phldrT="[Metin]" custT="1"/>
      <dgm:spPr/>
      <dgm:t>
        <a:bodyPr/>
        <a:lstStyle/>
        <a:p>
          <a:pPr algn="l"/>
          <a:r>
            <a:rPr lang="tr-TR" sz="1200" b="1" dirty="0" smtClean="0">
              <a:solidFill>
                <a:schemeClr val="tx1"/>
              </a:solidFill>
            </a:rPr>
            <a:t>Tahmin edilemez talep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Mal ilişkisi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Zaman öncelikli / acil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Fırsat odaklı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Özel tedarik kaynağı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Düşük sadakat, kişisel değil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Daha az süreç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Çıktı odaklı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Pragmatik bazlı ticari anlaşmalar</a:t>
          </a:r>
        </a:p>
        <a:p>
          <a:pPr algn="l"/>
          <a:r>
            <a:rPr lang="tr-TR" sz="1200" b="1" dirty="0" smtClean="0">
              <a:solidFill>
                <a:schemeClr val="tx1"/>
              </a:solidFill>
            </a:rPr>
            <a:t>Fiyat farkındalığı</a:t>
          </a:r>
          <a:endParaRPr lang="tr-TR" sz="1200" b="1" dirty="0">
            <a:solidFill>
              <a:schemeClr val="tx1"/>
            </a:solidFill>
          </a:endParaRPr>
        </a:p>
      </dgm:t>
    </dgm:pt>
    <dgm:pt modelId="{A428B06F-3AE6-444A-90FC-B86D35126D83}" type="parTrans" cxnId="{5B80732C-BCF6-4EBD-BB47-2340AC3B9514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C04B6A25-6179-4DFD-9EE7-26FE9E09CC3F}" type="sibTrans" cxnId="{5B80732C-BCF6-4EBD-BB47-2340AC3B9514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B010A5F1-1E5F-497E-AC1D-FB02DE62E778}">
      <dgm:prSet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Yaratıcı</a:t>
          </a:r>
          <a:endParaRPr lang="tr-TR" b="1" dirty="0">
            <a:solidFill>
              <a:schemeClr val="tx1"/>
            </a:solidFill>
          </a:endParaRPr>
        </a:p>
      </dgm:t>
    </dgm:pt>
    <dgm:pt modelId="{169109C3-B686-4685-83E4-A4B9D5AC73E0}" type="sibTrans" cxnId="{8E940B66-9358-4F95-BA2F-270A8B77AC5E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C75A7603-474F-4254-99DB-0D332623975D}" type="parTrans" cxnId="{8E940B66-9358-4F95-BA2F-270A8B77AC5E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0707F53E-6894-4324-A4B7-8390242F2373}" type="pres">
      <dgm:prSet presAssocID="{B4FD1BC3-92C6-4CE6-A7AB-71B8B73F9F1F}" presName="Name0" presStyleCnt="0">
        <dgm:presLayoutVars>
          <dgm:dir/>
        </dgm:presLayoutVars>
      </dgm:prSet>
      <dgm:spPr/>
      <dgm:t>
        <a:bodyPr/>
        <a:lstStyle/>
        <a:p>
          <a:endParaRPr lang="tr-TR"/>
        </a:p>
      </dgm:t>
    </dgm:pt>
    <dgm:pt modelId="{375BD770-2B49-48D7-B008-C2C95BDBA46D}" type="pres">
      <dgm:prSet presAssocID="{090E81F2-6565-4183-92D6-758DC322ECD1}" presName="composite" presStyleCnt="0"/>
      <dgm:spPr/>
    </dgm:pt>
    <dgm:pt modelId="{415844BF-43F5-4A52-B9A5-D443EF72CAF7}" type="pres">
      <dgm:prSet presAssocID="{090E81F2-6565-4183-92D6-758DC322ECD1}" presName="Accent" presStyleLbl="alignAcc1" presStyleIdx="0" presStyleCnt="4"/>
      <dgm:spPr/>
    </dgm:pt>
    <dgm:pt modelId="{4B168A42-5C9B-4C09-A8DF-A485031A94E9}" type="pres">
      <dgm:prSet presAssocID="{090E81F2-6565-4183-92D6-758DC322ECD1}" presName="Image" presStyleLbl="node1" presStyleIdx="0" presStyleCnt="4" custLinFactNeighborY="-360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3E1789B-5FC7-4D14-B9FF-0AB1CBD742C0}" type="pres">
      <dgm:prSet presAssocID="{090E81F2-6565-4183-92D6-758DC322ECD1}" presName="Child" presStyleLbl="revTx" presStyleIdx="0" presStyleCnt="4" custLinFactNeighborY="-236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502699-3F74-4601-88D5-53C1A16D5B4B}" type="pres">
      <dgm:prSet presAssocID="{090E81F2-6565-4183-92D6-758DC322ECD1}" presName="Parent" presStyleLbl="alignNode1" presStyleIdx="0" presStyleCnt="4" custLinFactY="-46161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2F923F-C2A2-44E3-9DD6-1E184C5AC750}" type="pres">
      <dgm:prSet presAssocID="{EA4723D8-2956-42A3-8D16-F8FD03E820C0}" presName="sibTrans" presStyleCnt="0"/>
      <dgm:spPr/>
    </dgm:pt>
    <dgm:pt modelId="{B158F75E-E464-49B3-9596-B06F967BAF55}" type="pres">
      <dgm:prSet presAssocID="{9826CE0B-C4DE-482C-A099-CEA47B21347C}" presName="composite" presStyleCnt="0"/>
      <dgm:spPr/>
    </dgm:pt>
    <dgm:pt modelId="{26AA5E1B-79E6-4DB8-837C-4EE0F8EE569B}" type="pres">
      <dgm:prSet presAssocID="{9826CE0B-C4DE-482C-A099-CEA47B21347C}" presName="Accent" presStyleLbl="alignAcc1" presStyleIdx="1" presStyleCnt="4"/>
      <dgm:spPr/>
    </dgm:pt>
    <dgm:pt modelId="{C02857C9-C1BF-4584-B401-A540EE452C53}" type="pres">
      <dgm:prSet presAssocID="{9826CE0B-C4DE-482C-A099-CEA47B21347C}" presName="Image" presStyleLbl="node1" presStyleIdx="1" presStyleCnt="4" custLinFactNeighborY="-360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43EDBB2-384A-4AD4-9FA9-5DFC38874700}" type="pres">
      <dgm:prSet presAssocID="{9826CE0B-C4DE-482C-A099-CEA47B21347C}" presName="Child" presStyleLbl="revTx" presStyleIdx="1" presStyleCnt="4" custLinFactNeighborY="-236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4CD9D8-A4EE-4556-85D3-4F5B671BE919}" type="pres">
      <dgm:prSet presAssocID="{9826CE0B-C4DE-482C-A099-CEA47B21347C}" presName="Parent" presStyleLbl="alignNode1" presStyleIdx="1" presStyleCnt="4" custLinFactY="-46161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C5ACAF-67A7-4361-BF1D-D0C485576CEF}" type="pres">
      <dgm:prSet presAssocID="{692606C8-BAC6-4697-9521-03A93825BB7C}" presName="sibTrans" presStyleCnt="0"/>
      <dgm:spPr/>
    </dgm:pt>
    <dgm:pt modelId="{51E84E3B-C26A-4609-97DC-07DCE9E6283E}" type="pres">
      <dgm:prSet presAssocID="{20B9AE5D-CDDA-44AC-9BC5-C5B01F944C6D}" presName="composite" presStyleCnt="0"/>
      <dgm:spPr/>
    </dgm:pt>
    <dgm:pt modelId="{5CEBFEA4-AA51-4E81-BAAB-46BC34E078F4}" type="pres">
      <dgm:prSet presAssocID="{20B9AE5D-CDDA-44AC-9BC5-C5B01F944C6D}" presName="Accent" presStyleLbl="alignAcc1" presStyleIdx="2" presStyleCnt="4"/>
      <dgm:spPr/>
    </dgm:pt>
    <dgm:pt modelId="{8F0073A9-3C85-4E60-84AD-ACAB9DEA46EB}" type="pres">
      <dgm:prSet presAssocID="{20B9AE5D-CDDA-44AC-9BC5-C5B01F944C6D}" presName="Image" presStyleLbl="node1" presStyleIdx="2" presStyleCnt="4" custLinFactNeighborY="-3608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017B8DB-869B-40B0-B493-62063164F7FF}" type="pres">
      <dgm:prSet presAssocID="{20B9AE5D-CDDA-44AC-9BC5-C5B01F944C6D}" presName="Child" presStyleLbl="revTx" presStyleIdx="2" presStyleCnt="4" custLinFactNeighborY="-236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398485-8340-4636-A085-588CE02CCE03}" type="pres">
      <dgm:prSet presAssocID="{20B9AE5D-CDDA-44AC-9BC5-C5B01F944C6D}" presName="Parent" presStyleLbl="alignNode1" presStyleIdx="2" presStyleCnt="4" custLinFactY="-46161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74DEE6-74A3-46D6-944F-BA562CFEAD54}" type="pres">
      <dgm:prSet presAssocID="{61C81C8C-17C7-4C88-A6C6-C7E142A3EA0D}" presName="sibTrans" presStyleCnt="0"/>
      <dgm:spPr/>
    </dgm:pt>
    <dgm:pt modelId="{E1D5F2FE-8AED-491E-AA81-084ACF09E517}" type="pres">
      <dgm:prSet presAssocID="{B010A5F1-1E5F-497E-AC1D-FB02DE62E778}" presName="composite" presStyleCnt="0"/>
      <dgm:spPr/>
    </dgm:pt>
    <dgm:pt modelId="{612297B5-7886-467C-B6E4-F23D8624D738}" type="pres">
      <dgm:prSet presAssocID="{B010A5F1-1E5F-497E-AC1D-FB02DE62E778}" presName="Accent" presStyleLbl="alignAcc1" presStyleIdx="3" presStyleCnt="4"/>
      <dgm:spPr/>
    </dgm:pt>
    <dgm:pt modelId="{60C34C8B-005C-47D3-99F4-3DA501AEDB1B}" type="pres">
      <dgm:prSet presAssocID="{B010A5F1-1E5F-497E-AC1D-FB02DE62E778}" presName="Image" presStyleLbl="node1" presStyleIdx="3" presStyleCnt="4" custLinFactNeighborY="-3608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621DB6F4-1AC9-46D0-BD9C-3871DB5CC3AA}" type="pres">
      <dgm:prSet presAssocID="{B010A5F1-1E5F-497E-AC1D-FB02DE62E778}" presName="Child" presStyleLbl="revTx" presStyleIdx="3" presStyleCnt="4">
        <dgm:presLayoutVars>
          <dgm:bulletEnabled val="1"/>
        </dgm:presLayoutVars>
      </dgm:prSet>
      <dgm:spPr/>
    </dgm:pt>
    <dgm:pt modelId="{1D69FC90-60BE-4122-BC25-7DA661910121}" type="pres">
      <dgm:prSet presAssocID="{B010A5F1-1E5F-497E-AC1D-FB02DE62E778}" presName="Parent" presStyleLbl="alignNode1" presStyleIdx="3" presStyleCnt="4" custLinFactY="-46161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0627E1C-251F-4006-B54E-A6D73FDFFC13}" type="presOf" srcId="{9826CE0B-C4DE-482C-A099-CEA47B21347C}" destId="{194CD9D8-A4EE-4556-85D3-4F5B671BE919}" srcOrd="0" destOrd="0" presId="urn:microsoft.com/office/officeart/2008/layout/TitlePictureLineup"/>
    <dgm:cxn modelId="{98C2316D-BFA5-4B1A-BAA4-268EDEEA9E72}" type="presOf" srcId="{11758453-E276-4044-928F-C34C6F0D4704}" destId="{93E1789B-5FC7-4D14-B9FF-0AB1CBD742C0}" srcOrd="0" destOrd="0" presId="urn:microsoft.com/office/officeart/2008/layout/TitlePictureLineup"/>
    <dgm:cxn modelId="{4666D743-3358-470A-ACBE-7CD8AF908087}" srcId="{B4FD1BC3-92C6-4CE6-A7AB-71B8B73F9F1F}" destId="{9826CE0B-C4DE-482C-A099-CEA47B21347C}" srcOrd="1" destOrd="0" parTransId="{AE756C7E-BC33-4D4B-84EC-C73D6C5B4AA7}" sibTransId="{692606C8-BAC6-4697-9521-03A93825BB7C}"/>
    <dgm:cxn modelId="{A55B7096-01D4-4256-AABC-782F7C40593E}" srcId="{B4FD1BC3-92C6-4CE6-A7AB-71B8B73F9F1F}" destId="{20B9AE5D-CDDA-44AC-9BC5-C5B01F944C6D}" srcOrd="2" destOrd="0" parTransId="{B9E28205-08B4-4650-8B3F-78C97250D3B2}" sibTransId="{61C81C8C-17C7-4C88-A6C6-C7E142A3EA0D}"/>
    <dgm:cxn modelId="{6FFC813C-85CD-4670-92EE-3A5A7F98AE79}" type="presOf" srcId="{B010A5F1-1E5F-497E-AC1D-FB02DE62E778}" destId="{1D69FC90-60BE-4122-BC25-7DA661910121}" srcOrd="0" destOrd="0" presId="urn:microsoft.com/office/officeart/2008/layout/TitlePictureLineup"/>
    <dgm:cxn modelId="{8E940B66-9358-4F95-BA2F-270A8B77AC5E}" srcId="{B4FD1BC3-92C6-4CE6-A7AB-71B8B73F9F1F}" destId="{B010A5F1-1E5F-497E-AC1D-FB02DE62E778}" srcOrd="3" destOrd="0" parTransId="{C75A7603-474F-4254-99DB-0D332623975D}" sibTransId="{169109C3-B686-4685-83E4-A4B9D5AC73E0}"/>
    <dgm:cxn modelId="{B164C609-3720-4277-80CA-AECDE01651BC}" srcId="{9826CE0B-C4DE-482C-A099-CEA47B21347C}" destId="{8F46D34D-667F-4876-AE86-18B007CE81DE}" srcOrd="0" destOrd="0" parTransId="{3E718002-D611-45B0-AAFB-F0036652377C}" sibTransId="{C9F29A63-91AA-432A-B978-5916C2B6A4AE}"/>
    <dgm:cxn modelId="{F5FDD917-4DAA-42D0-9C0C-9EA6727A86C5}" type="presOf" srcId="{090E81F2-6565-4183-92D6-758DC322ECD1}" destId="{24502699-3F74-4601-88D5-53C1A16D5B4B}" srcOrd="0" destOrd="0" presId="urn:microsoft.com/office/officeart/2008/layout/TitlePictureLineup"/>
    <dgm:cxn modelId="{175EB43C-E73A-4974-A9F4-C7C0CEE7ED9B}" type="presOf" srcId="{282C49EB-FCD1-4378-9E7D-A559D58585CB}" destId="{8017B8DB-869B-40B0-B493-62063164F7FF}" srcOrd="0" destOrd="0" presId="urn:microsoft.com/office/officeart/2008/layout/TitlePictureLineup"/>
    <dgm:cxn modelId="{5D5F2C58-5EA1-4CDE-B032-3B7FFBB689B3}" srcId="{090E81F2-6565-4183-92D6-758DC322ECD1}" destId="{11758453-E276-4044-928F-C34C6F0D4704}" srcOrd="0" destOrd="0" parTransId="{AC38B38A-3A80-4AF6-A255-0F0F33E314E5}" sibTransId="{4B4B1976-CF9F-48DB-9069-CAEBCFE8FC01}"/>
    <dgm:cxn modelId="{D9614507-F644-4DD4-8328-5B628BA5369B}" type="presOf" srcId="{B4FD1BC3-92C6-4CE6-A7AB-71B8B73F9F1F}" destId="{0707F53E-6894-4324-A4B7-8390242F2373}" srcOrd="0" destOrd="0" presId="urn:microsoft.com/office/officeart/2008/layout/TitlePictureLineup"/>
    <dgm:cxn modelId="{5B80732C-BCF6-4EBD-BB47-2340AC3B9514}" srcId="{20B9AE5D-CDDA-44AC-9BC5-C5B01F944C6D}" destId="{282C49EB-FCD1-4378-9E7D-A559D58585CB}" srcOrd="0" destOrd="0" parTransId="{A428B06F-3AE6-444A-90FC-B86D35126D83}" sibTransId="{C04B6A25-6179-4DFD-9EE7-26FE9E09CC3F}"/>
    <dgm:cxn modelId="{AC12F699-33E3-43AB-B3DA-99738071C71E}" srcId="{B4FD1BC3-92C6-4CE6-A7AB-71B8B73F9F1F}" destId="{090E81F2-6565-4183-92D6-758DC322ECD1}" srcOrd="0" destOrd="0" parTransId="{76197551-E940-4578-954C-F4259C2AEED6}" sibTransId="{EA4723D8-2956-42A3-8D16-F8FD03E820C0}"/>
    <dgm:cxn modelId="{CCB68832-0071-423F-837F-8C84159DA007}" type="presOf" srcId="{20B9AE5D-CDDA-44AC-9BC5-C5B01F944C6D}" destId="{21398485-8340-4636-A085-588CE02CCE03}" srcOrd="0" destOrd="0" presId="urn:microsoft.com/office/officeart/2008/layout/TitlePictureLineup"/>
    <dgm:cxn modelId="{35BD1284-1F8D-4FB9-8CF4-58B78E90162D}" type="presOf" srcId="{8F46D34D-667F-4876-AE86-18B007CE81DE}" destId="{F43EDBB2-384A-4AD4-9FA9-5DFC38874700}" srcOrd="0" destOrd="0" presId="urn:microsoft.com/office/officeart/2008/layout/TitlePictureLineup"/>
    <dgm:cxn modelId="{9413E20A-7D0A-4BFF-AD0C-8A19185E851D}" type="presParOf" srcId="{0707F53E-6894-4324-A4B7-8390242F2373}" destId="{375BD770-2B49-48D7-B008-C2C95BDBA46D}" srcOrd="0" destOrd="0" presId="urn:microsoft.com/office/officeart/2008/layout/TitlePictureLineup"/>
    <dgm:cxn modelId="{10C38882-EDC3-4C59-916B-6A0D134343D0}" type="presParOf" srcId="{375BD770-2B49-48D7-B008-C2C95BDBA46D}" destId="{415844BF-43F5-4A52-B9A5-D443EF72CAF7}" srcOrd="0" destOrd="0" presId="urn:microsoft.com/office/officeart/2008/layout/TitlePictureLineup"/>
    <dgm:cxn modelId="{3E995E40-AFA5-41BD-8465-8519F22E22AE}" type="presParOf" srcId="{375BD770-2B49-48D7-B008-C2C95BDBA46D}" destId="{4B168A42-5C9B-4C09-A8DF-A485031A94E9}" srcOrd="1" destOrd="0" presId="urn:microsoft.com/office/officeart/2008/layout/TitlePictureLineup"/>
    <dgm:cxn modelId="{4DAEEBF4-AA8C-4D4D-838F-47AD1D779012}" type="presParOf" srcId="{375BD770-2B49-48D7-B008-C2C95BDBA46D}" destId="{93E1789B-5FC7-4D14-B9FF-0AB1CBD742C0}" srcOrd="2" destOrd="0" presId="urn:microsoft.com/office/officeart/2008/layout/TitlePictureLineup"/>
    <dgm:cxn modelId="{09076F86-6A57-49D2-9B53-9EDC176A16F0}" type="presParOf" srcId="{375BD770-2B49-48D7-B008-C2C95BDBA46D}" destId="{24502699-3F74-4601-88D5-53C1A16D5B4B}" srcOrd="3" destOrd="0" presId="urn:microsoft.com/office/officeart/2008/layout/TitlePictureLineup"/>
    <dgm:cxn modelId="{881CCAC3-7BB4-4C1C-9914-A11CEB543039}" type="presParOf" srcId="{0707F53E-6894-4324-A4B7-8390242F2373}" destId="{A72F923F-C2A2-44E3-9DD6-1E184C5AC750}" srcOrd="1" destOrd="0" presId="urn:microsoft.com/office/officeart/2008/layout/TitlePictureLineup"/>
    <dgm:cxn modelId="{CD919056-5572-4C0C-AF75-42C63CCAE844}" type="presParOf" srcId="{0707F53E-6894-4324-A4B7-8390242F2373}" destId="{B158F75E-E464-49B3-9596-B06F967BAF55}" srcOrd="2" destOrd="0" presId="urn:microsoft.com/office/officeart/2008/layout/TitlePictureLineup"/>
    <dgm:cxn modelId="{335C9BA9-3141-4646-A4FE-36B366843D37}" type="presParOf" srcId="{B158F75E-E464-49B3-9596-B06F967BAF55}" destId="{26AA5E1B-79E6-4DB8-837C-4EE0F8EE569B}" srcOrd="0" destOrd="0" presId="urn:microsoft.com/office/officeart/2008/layout/TitlePictureLineup"/>
    <dgm:cxn modelId="{B6F500CD-D729-4D79-8933-3B2BF7022E86}" type="presParOf" srcId="{B158F75E-E464-49B3-9596-B06F967BAF55}" destId="{C02857C9-C1BF-4584-B401-A540EE452C53}" srcOrd="1" destOrd="0" presId="urn:microsoft.com/office/officeart/2008/layout/TitlePictureLineup"/>
    <dgm:cxn modelId="{E802CB61-60CC-4C7F-96A1-2F267647C2F7}" type="presParOf" srcId="{B158F75E-E464-49B3-9596-B06F967BAF55}" destId="{F43EDBB2-384A-4AD4-9FA9-5DFC38874700}" srcOrd="2" destOrd="0" presId="urn:microsoft.com/office/officeart/2008/layout/TitlePictureLineup"/>
    <dgm:cxn modelId="{4EFFDC98-1CA0-4178-B8F8-3D12BAD0689F}" type="presParOf" srcId="{B158F75E-E464-49B3-9596-B06F967BAF55}" destId="{194CD9D8-A4EE-4556-85D3-4F5B671BE919}" srcOrd="3" destOrd="0" presId="urn:microsoft.com/office/officeart/2008/layout/TitlePictureLineup"/>
    <dgm:cxn modelId="{A11B4830-CFAC-481A-965D-BBDD00D17829}" type="presParOf" srcId="{0707F53E-6894-4324-A4B7-8390242F2373}" destId="{13C5ACAF-67A7-4361-BF1D-D0C485576CEF}" srcOrd="3" destOrd="0" presId="urn:microsoft.com/office/officeart/2008/layout/TitlePictureLineup"/>
    <dgm:cxn modelId="{5FBA6271-415A-4F9C-9F09-43693AFDE40C}" type="presParOf" srcId="{0707F53E-6894-4324-A4B7-8390242F2373}" destId="{51E84E3B-C26A-4609-97DC-07DCE9E6283E}" srcOrd="4" destOrd="0" presId="urn:microsoft.com/office/officeart/2008/layout/TitlePictureLineup"/>
    <dgm:cxn modelId="{D21CBB0C-8429-4865-A35C-DAF85714B234}" type="presParOf" srcId="{51E84E3B-C26A-4609-97DC-07DCE9E6283E}" destId="{5CEBFEA4-AA51-4E81-BAAB-46BC34E078F4}" srcOrd="0" destOrd="0" presId="urn:microsoft.com/office/officeart/2008/layout/TitlePictureLineup"/>
    <dgm:cxn modelId="{45563B6A-F1CB-4F20-A10D-CDC3B9810AF1}" type="presParOf" srcId="{51E84E3B-C26A-4609-97DC-07DCE9E6283E}" destId="{8F0073A9-3C85-4E60-84AD-ACAB9DEA46EB}" srcOrd="1" destOrd="0" presId="urn:microsoft.com/office/officeart/2008/layout/TitlePictureLineup"/>
    <dgm:cxn modelId="{8BEB38BB-8077-4EEC-880B-E280BB5C821B}" type="presParOf" srcId="{51E84E3B-C26A-4609-97DC-07DCE9E6283E}" destId="{8017B8DB-869B-40B0-B493-62063164F7FF}" srcOrd="2" destOrd="0" presId="urn:microsoft.com/office/officeart/2008/layout/TitlePictureLineup"/>
    <dgm:cxn modelId="{990D4A18-D8AA-4932-817B-03EBF0F6E4D3}" type="presParOf" srcId="{51E84E3B-C26A-4609-97DC-07DCE9E6283E}" destId="{21398485-8340-4636-A085-588CE02CCE03}" srcOrd="3" destOrd="0" presId="urn:microsoft.com/office/officeart/2008/layout/TitlePictureLineup"/>
    <dgm:cxn modelId="{8E8CE739-6E4D-463A-A43F-C04FE9B4EBF2}" type="presParOf" srcId="{0707F53E-6894-4324-A4B7-8390242F2373}" destId="{7074DEE6-74A3-46D6-944F-BA562CFEAD54}" srcOrd="5" destOrd="0" presId="urn:microsoft.com/office/officeart/2008/layout/TitlePictureLineup"/>
    <dgm:cxn modelId="{825838EF-6672-46B2-8A30-B141CB499CEB}" type="presParOf" srcId="{0707F53E-6894-4324-A4B7-8390242F2373}" destId="{E1D5F2FE-8AED-491E-AA81-084ACF09E517}" srcOrd="6" destOrd="0" presId="urn:microsoft.com/office/officeart/2008/layout/TitlePictureLineup"/>
    <dgm:cxn modelId="{507B9B91-48F5-4664-BE33-8AAEBF46C0E2}" type="presParOf" srcId="{E1D5F2FE-8AED-491E-AA81-084ACF09E517}" destId="{612297B5-7886-467C-B6E4-F23D8624D738}" srcOrd="0" destOrd="0" presId="urn:microsoft.com/office/officeart/2008/layout/TitlePictureLineup"/>
    <dgm:cxn modelId="{B95E5A7D-2686-4473-9E59-40135C7DEEBE}" type="presParOf" srcId="{E1D5F2FE-8AED-491E-AA81-084ACF09E517}" destId="{60C34C8B-005C-47D3-99F4-3DA501AEDB1B}" srcOrd="1" destOrd="0" presId="urn:microsoft.com/office/officeart/2008/layout/TitlePictureLineup"/>
    <dgm:cxn modelId="{7F1E4864-96DB-417E-B769-7CCDA733646A}" type="presParOf" srcId="{E1D5F2FE-8AED-491E-AA81-084ACF09E517}" destId="{621DB6F4-1AC9-46D0-BD9C-3871DB5CC3AA}" srcOrd="2" destOrd="0" presId="urn:microsoft.com/office/officeart/2008/layout/TitlePictureLineup"/>
    <dgm:cxn modelId="{D0578B64-67A5-45AD-B272-71447E24EC25}" type="presParOf" srcId="{E1D5F2FE-8AED-491E-AA81-084ACF09E517}" destId="{1D69FC90-60BE-4122-BC25-7DA6619101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604AC1-6C85-4453-9647-2EE3B33D673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6E534F-8CD4-4BA8-AE4C-EDE0D9E2DF94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İhtiyaçlar</a:t>
          </a:r>
          <a:endParaRPr lang="tr-TR" dirty="0">
            <a:solidFill>
              <a:schemeClr val="tx1"/>
            </a:solidFill>
          </a:endParaRPr>
        </a:p>
      </dgm:t>
    </dgm:pt>
    <dgm:pt modelId="{79D0AFF9-B7F2-40C1-8AE4-5886DCC9AF31}" type="parTrans" cxnId="{1816841D-919C-4E8B-B4A8-F08930A18D5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6D1A24D-9F7B-48FC-8019-54F676F52D15}" type="sibTrans" cxnId="{1816841D-919C-4E8B-B4A8-F08930A18D5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A50E874-82DA-4E18-A2DA-70501FF2B053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Hizmet Önermesi</a:t>
          </a:r>
          <a:endParaRPr lang="tr-TR" dirty="0">
            <a:solidFill>
              <a:schemeClr val="tx1"/>
            </a:solidFill>
          </a:endParaRPr>
        </a:p>
      </dgm:t>
    </dgm:pt>
    <dgm:pt modelId="{BB7B2083-D9B0-4304-A479-F254A695BAA5}" type="parTrans" cxnId="{93406C16-C2C0-4D29-8275-A8DF8B7E07A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2127DC7-CB67-4180-90E2-4490FB1EE48A}" type="sibTrans" cxnId="{93406C16-C2C0-4D29-8275-A8DF8B7E07A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743159E-097B-4EE7-AFFF-02CDCDE8D290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Örgütsel Yapı ve Süreçler</a:t>
          </a:r>
          <a:endParaRPr lang="tr-TR" dirty="0">
            <a:solidFill>
              <a:schemeClr val="tx1"/>
            </a:solidFill>
          </a:endParaRPr>
        </a:p>
      </dgm:t>
    </dgm:pt>
    <dgm:pt modelId="{24399A06-239B-4696-9901-8B9CB259CCFC}" type="parTrans" cxnId="{5EE80425-9579-4D28-9320-73196DE7BC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3B05D5-B300-4A54-A1E4-097EB5DFE7F7}" type="sibTrans" cxnId="{5EE80425-9579-4D28-9320-73196DE7BC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EB501F4-842E-4EF3-9093-FF1E5700F033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Liderlik</a:t>
          </a:r>
          <a:endParaRPr lang="tr-TR" dirty="0">
            <a:solidFill>
              <a:schemeClr val="tx1"/>
            </a:solidFill>
          </a:endParaRPr>
        </a:p>
      </dgm:t>
    </dgm:pt>
    <dgm:pt modelId="{396764DF-4292-4EFD-8D7D-73C17D3747A8}" type="parTrans" cxnId="{828E59BC-53B3-4921-9AE6-9E59DD2E0CB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94BE653-F16F-4E51-B9AC-20F2EB18535A}" type="sibTrans" cxnId="{828E59BC-53B3-4921-9AE6-9E59DD2E0CB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81517F1-74BA-49FC-96DB-8C240D6D600C}" type="pres">
      <dgm:prSet presAssocID="{31604AC1-6C85-4453-9647-2EE3B33D6738}" presName="linearFlow" presStyleCnt="0">
        <dgm:presLayoutVars>
          <dgm:resizeHandles val="exact"/>
        </dgm:presLayoutVars>
      </dgm:prSet>
      <dgm:spPr/>
    </dgm:pt>
    <dgm:pt modelId="{3EB58878-DB83-4C4B-9AE6-FAD5E519EC6B}" type="pres">
      <dgm:prSet presAssocID="{E36E534F-8CD4-4BA8-AE4C-EDE0D9E2DF94}" presName="node" presStyleLbl="node1" presStyleIdx="0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9BD48C-224D-4DF7-A05B-33BA6A8CA12E}" type="pres">
      <dgm:prSet presAssocID="{56D1A24D-9F7B-48FC-8019-54F676F52D15}" presName="sibTrans" presStyleLbl="sibTrans2D1" presStyleIdx="0" presStyleCnt="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D4A6D17A-7FD4-4208-82E3-CFA1555D771A}" type="pres">
      <dgm:prSet presAssocID="{56D1A24D-9F7B-48FC-8019-54F676F52D15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4D3FF7E1-2C91-45CD-B95A-64A67AB1BAE4}" type="pres">
      <dgm:prSet presAssocID="{8A50E874-82DA-4E18-A2DA-70501FF2B053}" presName="node" presStyleLbl="node1" presStyleIdx="1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22CB3C-5EA0-4E12-915B-DBB80FC12EFA}" type="pres">
      <dgm:prSet presAssocID="{62127DC7-CB67-4180-90E2-4490FB1EE48A}" presName="sibTrans" presStyleLbl="sibTrans2D1" presStyleIdx="1" presStyleCnt="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6BBDDA0C-4D91-4F74-83F6-CE3B109BDD40}" type="pres">
      <dgm:prSet presAssocID="{62127DC7-CB67-4180-90E2-4490FB1EE48A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B773283B-4686-4EB2-A8B5-B241D1A5218E}" type="pres">
      <dgm:prSet presAssocID="{6743159E-097B-4EE7-AFFF-02CDCDE8D290}" presName="node" presStyleLbl="node1" presStyleIdx="2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852A1C-AA53-4FFE-A060-10E69FD383EF}" type="pres">
      <dgm:prSet presAssocID="{8B3B05D5-B300-4A54-A1E4-097EB5DFE7F7}" presName="sibTrans" presStyleLbl="sibTrans2D1" presStyleIdx="2" presStyleCnt="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E359A51B-B526-4674-8C27-DFFB8DBC4E3B}" type="pres">
      <dgm:prSet presAssocID="{8B3B05D5-B300-4A54-A1E4-097EB5DFE7F7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FB9F50BC-FF3A-4FBE-8EAF-B66F0AE2C119}" type="pres">
      <dgm:prSet presAssocID="{EEB501F4-842E-4EF3-9093-FF1E5700F033}" presName="node" presStyleLbl="node1" presStyleIdx="3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5E614BC-4A59-415E-AE7C-E01FFD5B659C}" type="presOf" srcId="{E36E534F-8CD4-4BA8-AE4C-EDE0D9E2DF94}" destId="{3EB58878-DB83-4C4B-9AE6-FAD5E519EC6B}" srcOrd="0" destOrd="0" presId="urn:microsoft.com/office/officeart/2005/8/layout/process2"/>
    <dgm:cxn modelId="{93406C16-C2C0-4D29-8275-A8DF8B7E07AB}" srcId="{31604AC1-6C85-4453-9647-2EE3B33D6738}" destId="{8A50E874-82DA-4E18-A2DA-70501FF2B053}" srcOrd="1" destOrd="0" parTransId="{BB7B2083-D9B0-4304-A479-F254A695BAA5}" sibTransId="{62127DC7-CB67-4180-90E2-4490FB1EE48A}"/>
    <dgm:cxn modelId="{1816841D-919C-4E8B-B4A8-F08930A18D54}" srcId="{31604AC1-6C85-4453-9647-2EE3B33D6738}" destId="{E36E534F-8CD4-4BA8-AE4C-EDE0D9E2DF94}" srcOrd="0" destOrd="0" parTransId="{79D0AFF9-B7F2-40C1-8AE4-5886DCC9AF31}" sibTransId="{56D1A24D-9F7B-48FC-8019-54F676F52D15}"/>
    <dgm:cxn modelId="{D47691EA-F528-4C63-84E6-33857868251D}" type="presOf" srcId="{EEB501F4-842E-4EF3-9093-FF1E5700F033}" destId="{FB9F50BC-FF3A-4FBE-8EAF-B66F0AE2C119}" srcOrd="0" destOrd="0" presId="urn:microsoft.com/office/officeart/2005/8/layout/process2"/>
    <dgm:cxn modelId="{828E59BC-53B3-4921-9AE6-9E59DD2E0CBF}" srcId="{31604AC1-6C85-4453-9647-2EE3B33D6738}" destId="{EEB501F4-842E-4EF3-9093-FF1E5700F033}" srcOrd="3" destOrd="0" parTransId="{396764DF-4292-4EFD-8D7D-73C17D3747A8}" sibTransId="{B94BE653-F16F-4E51-B9AC-20F2EB18535A}"/>
    <dgm:cxn modelId="{6B5E0879-DDB6-42FE-9DB7-EECCEFEC17F5}" type="presOf" srcId="{8B3B05D5-B300-4A54-A1E4-097EB5DFE7F7}" destId="{E359A51B-B526-4674-8C27-DFFB8DBC4E3B}" srcOrd="1" destOrd="0" presId="urn:microsoft.com/office/officeart/2005/8/layout/process2"/>
    <dgm:cxn modelId="{7FA6E3DE-B3D9-4E30-82E6-0804A16585D8}" type="presOf" srcId="{31604AC1-6C85-4453-9647-2EE3B33D6738}" destId="{181517F1-74BA-49FC-96DB-8C240D6D600C}" srcOrd="0" destOrd="0" presId="urn:microsoft.com/office/officeart/2005/8/layout/process2"/>
    <dgm:cxn modelId="{03DB13C2-9D1F-488B-ADA3-5B0970E0B399}" type="presOf" srcId="{56D1A24D-9F7B-48FC-8019-54F676F52D15}" destId="{8D9BD48C-224D-4DF7-A05B-33BA6A8CA12E}" srcOrd="0" destOrd="0" presId="urn:microsoft.com/office/officeart/2005/8/layout/process2"/>
    <dgm:cxn modelId="{7DF1A505-F746-47F5-82CE-1A188738B62D}" type="presOf" srcId="{62127DC7-CB67-4180-90E2-4490FB1EE48A}" destId="{6BBDDA0C-4D91-4F74-83F6-CE3B109BDD40}" srcOrd="1" destOrd="0" presId="urn:microsoft.com/office/officeart/2005/8/layout/process2"/>
    <dgm:cxn modelId="{C6ADAD3C-3F1E-4B3C-B3BE-2AD337831AAF}" type="presOf" srcId="{6743159E-097B-4EE7-AFFF-02CDCDE8D290}" destId="{B773283B-4686-4EB2-A8B5-B241D1A5218E}" srcOrd="0" destOrd="0" presId="urn:microsoft.com/office/officeart/2005/8/layout/process2"/>
    <dgm:cxn modelId="{C920D556-E78C-4409-BA86-3B233C4EBF5C}" type="presOf" srcId="{62127DC7-CB67-4180-90E2-4490FB1EE48A}" destId="{5D22CB3C-5EA0-4E12-915B-DBB80FC12EFA}" srcOrd="0" destOrd="0" presId="urn:microsoft.com/office/officeart/2005/8/layout/process2"/>
    <dgm:cxn modelId="{29335B4E-057A-4AE3-8349-39BA97D393AD}" type="presOf" srcId="{56D1A24D-9F7B-48FC-8019-54F676F52D15}" destId="{D4A6D17A-7FD4-4208-82E3-CFA1555D771A}" srcOrd="1" destOrd="0" presId="urn:microsoft.com/office/officeart/2005/8/layout/process2"/>
    <dgm:cxn modelId="{8DC8EC8E-ED32-43AE-97D1-99D2500F2C44}" type="presOf" srcId="{8A50E874-82DA-4E18-A2DA-70501FF2B053}" destId="{4D3FF7E1-2C91-45CD-B95A-64A67AB1BAE4}" srcOrd="0" destOrd="0" presId="urn:microsoft.com/office/officeart/2005/8/layout/process2"/>
    <dgm:cxn modelId="{5EE80425-9579-4D28-9320-73196DE7BCBA}" srcId="{31604AC1-6C85-4453-9647-2EE3B33D6738}" destId="{6743159E-097B-4EE7-AFFF-02CDCDE8D290}" srcOrd="2" destOrd="0" parTransId="{24399A06-239B-4696-9901-8B9CB259CCFC}" sibTransId="{8B3B05D5-B300-4A54-A1E4-097EB5DFE7F7}"/>
    <dgm:cxn modelId="{185CF1AC-3975-4112-9B08-26D5FB746CDB}" type="presOf" srcId="{8B3B05D5-B300-4A54-A1E4-097EB5DFE7F7}" destId="{1F852A1C-AA53-4FFE-A060-10E69FD383EF}" srcOrd="0" destOrd="0" presId="urn:microsoft.com/office/officeart/2005/8/layout/process2"/>
    <dgm:cxn modelId="{9E645CCB-AD67-4150-ADE6-BAD821356E93}" type="presParOf" srcId="{181517F1-74BA-49FC-96DB-8C240D6D600C}" destId="{3EB58878-DB83-4C4B-9AE6-FAD5E519EC6B}" srcOrd="0" destOrd="0" presId="urn:microsoft.com/office/officeart/2005/8/layout/process2"/>
    <dgm:cxn modelId="{869CA64D-2269-4B7D-B73D-898BE775564F}" type="presParOf" srcId="{181517F1-74BA-49FC-96DB-8C240D6D600C}" destId="{8D9BD48C-224D-4DF7-A05B-33BA6A8CA12E}" srcOrd="1" destOrd="0" presId="urn:microsoft.com/office/officeart/2005/8/layout/process2"/>
    <dgm:cxn modelId="{65012FF3-753A-47B3-ABEE-2B691B4C18E8}" type="presParOf" srcId="{8D9BD48C-224D-4DF7-A05B-33BA6A8CA12E}" destId="{D4A6D17A-7FD4-4208-82E3-CFA1555D771A}" srcOrd="0" destOrd="0" presId="urn:microsoft.com/office/officeart/2005/8/layout/process2"/>
    <dgm:cxn modelId="{CB85228B-E1A5-4B5A-927C-6FC0E8855384}" type="presParOf" srcId="{181517F1-74BA-49FC-96DB-8C240D6D600C}" destId="{4D3FF7E1-2C91-45CD-B95A-64A67AB1BAE4}" srcOrd="2" destOrd="0" presId="urn:microsoft.com/office/officeart/2005/8/layout/process2"/>
    <dgm:cxn modelId="{17BC058A-ED88-4ADC-8181-81397AA80940}" type="presParOf" srcId="{181517F1-74BA-49FC-96DB-8C240D6D600C}" destId="{5D22CB3C-5EA0-4E12-915B-DBB80FC12EFA}" srcOrd="3" destOrd="0" presId="urn:microsoft.com/office/officeart/2005/8/layout/process2"/>
    <dgm:cxn modelId="{897687B2-AF46-4C5C-9C1C-BCF68D19E911}" type="presParOf" srcId="{5D22CB3C-5EA0-4E12-915B-DBB80FC12EFA}" destId="{6BBDDA0C-4D91-4F74-83F6-CE3B109BDD40}" srcOrd="0" destOrd="0" presId="urn:microsoft.com/office/officeart/2005/8/layout/process2"/>
    <dgm:cxn modelId="{29EBC389-BFED-4441-9FDF-D15121D74A56}" type="presParOf" srcId="{181517F1-74BA-49FC-96DB-8C240D6D600C}" destId="{B773283B-4686-4EB2-A8B5-B241D1A5218E}" srcOrd="4" destOrd="0" presId="urn:microsoft.com/office/officeart/2005/8/layout/process2"/>
    <dgm:cxn modelId="{4E362C0B-B63A-491F-ABFE-AD1F50DDA10F}" type="presParOf" srcId="{181517F1-74BA-49FC-96DB-8C240D6D600C}" destId="{1F852A1C-AA53-4FFE-A060-10E69FD383EF}" srcOrd="5" destOrd="0" presId="urn:microsoft.com/office/officeart/2005/8/layout/process2"/>
    <dgm:cxn modelId="{7477B09C-8076-4AB9-B33E-147911BE8111}" type="presParOf" srcId="{1F852A1C-AA53-4FFE-A060-10E69FD383EF}" destId="{E359A51B-B526-4674-8C27-DFFB8DBC4E3B}" srcOrd="0" destOrd="0" presId="urn:microsoft.com/office/officeart/2005/8/layout/process2"/>
    <dgm:cxn modelId="{95526DAD-2269-48A1-96EC-FF5DF1A1213E}" type="presParOf" srcId="{181517F1-74BA-49FC-96DB-8C240D6D600C}" destId="{FB9F50BC-FF3A-4FBE-8EAF-B66F0AE2C11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604AC1-6C85-4453-9647-2EE3B33D673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6E534F-8CD4-4BA8-AE4C-EDE0D9E2DF94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İhtiyaçlar</a:t>
          </a:r>
          <a:endParaRPr lang="tr-TR" dirty="0">
            <a:solidFill>
              <a:schemeClr val="tx1"/>
            </a:solidFill>
          </a:endParaRPr>
        </a:p>
      </dgm:t>
    </dgm:pt>
    <dgm:pt modelId="{79D0AFF9-B7F2-40C1-8AE4-5886DCC9AF31}" type="parTrans" cxnId="{1816841D-919C-4E8B-B4A8-F08930A18D5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6D1A24D-9F7B-48FC-8019-54F676F52D15}" type="sibTrans" cxnId="{1816841D-919C-4E8B-B4A8-F08930A18D5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A50E874-82DA-4E18-A2DA-70501FF2B053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Hizmet Önermesi</a:t>
          </a:r>
          <a:endParaRPr lang="tr-TR" dirty="0">
            <a:solidFill>
              <a:schemeClr val="tx1"/>
            </a:solidFill>
          </a:endParaRPr>
        </a:p>
      </dgm:t>
    </dgm:pt>
    <dgm:pt modelId="{BB7B2083-D9B0-4304-A479-F254A695BAA5}" type="parTrans" cxnId="{93406C16-C2C0-4D29-8275-A8DF8B7E07A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2127DC7-CB67-4180-90E2-4490FB1EE48A}" type="sibTrans" cxnId="{93406C16-C2C0-4D29-8275-A8DF8B7E07A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743159E-097B-4EE7-AFFF-02CDCDE8D290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Örgütsel Yapı ve Süreçler</a:t>
          </a:r>
          <a:endParaRPr lang="tr-TR" dirty="0">
            <a:solidFill>
              <a:schemeClr val="tx1"/>
            </a:solidFill>
          </a:endParaRPr>
        </a:p>
      </dgm:t>
    </dgm:pt>
    <dgm:pt modelId="{24399A06-239B-4696-9901-8B9CB259CCFC}" type="parTrans" cxnId="{5EE80425-9579-4D28-9320-73196DE7BC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3B05D5-B300-4A54-A1E4-097EB5DFE7F7}" type="sibTrans" cxnId="{5EE80425-9579-4D28-9320-73196DE7BC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EB501F4-842E-4EF3-9093-FF1E5700F033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Liderlik</a:t>
          </a:r>
          <a:endParaRPr lang="tr-TR" dirty="0">
            <a:solidFill>
              <a:schemeClr val="tx1"/>
            </a:solidFill>
          </a:endParaRPr>
        </a:p>
      </dgm:t>
    </dgm:pt>
    <dgm:pt modelId="{396764DF-4292-4EFD-8D7D-73C17D3747A8}" type="parTrans" cxnId="{828E59BC-53B3-4921-9AE6-9E59DD2E0CB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94BE653-F16F-4E51-B9AC-20F2EB18535A}" type="sibTrans" cxnId="{828E59BC-53B3-4921-9AE6-9E59DD2E0CB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81517F1-74BA-49FC-96DB-8C240D6D600C}" type="pres">
      <dgm:prSet presAssocID="{31604AC1-6C85-4453-9647-2EE3B33D6738}" presName="linearFlow" presStyleCnt="0">
        <dgm:presLayoutVars>
          <dgm:resizeHandles val="exact"/>
        </dgm:presLayoutVars>
      </dgm:prSet>
      <dgm:spPr/>
    </dgm:pt>
    <dgm:pt modelId="{3EB58878-DB83-4C4B-9AE6-FAD5E519EC6B}" type="pres">
      <dgm:prSet presAssocID="{E36E534F-8CD4-4BA8-AE4C-EDE0D9E2DF94}" presName="node" presStyleLbl="node1" presStyleIdx="0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9BD48C-224D-4DF7-A05B-33BA6A8CA12E}" type="pres">
      <dgm:prSet presAssocID="{56D1A24D-9F7B-48FC-8019-54F676F52D15}" presName="sibTrans" presStyleLbl="sibTrans2D1" presStyleIdx="0" presStyleCnt="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D4A6D17A-7FD4-4208-82E3-CFA1555D771A}" type="pres">
      <dgm:prSet presAssocID="{56D1A24D-9F7B-48FC-8019-54F676F52D15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4D3FF7E1-2C91-45CD-B95A-64A67AB1BAE4}" type="pres">
      <dgm:prSet presAssocID="{8A50E874-82DA-4E18-A2DA-70501FF2B053}" presName="node" presStyleLbl="node1" presStyleIdx="1" presStyleCnt="4" custLinFactNeighborX="42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22CB3C-5EA0-4E12-915B-DBB80FC12EFA}" type="pres">
      <dgm:prSet presAssocID="{62127DC7-CB67-4180-90E2-4490FB1EE48A}" presName="sibTrans" presStyleLbl="sibTrans2D1" presStyleIdx="1" presStyleCnt="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6BBDDA0C-4D91-4F74-83F6-CE3B109BDD40}" type="pres">
      <dgm:prSet presAssocID="{62127DC7-CB67-4180-90E2-4490FB1EE48A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B773283B-4686-4EB2-A8B5-B241D1A5218E}" type="pres">
      <dgm:prSet presAssocID="{6743159E-097B-4EE7-AFFF-02CDCDE8D290}" presName="node" presStyleLbl="node1" presStyleIdx="2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852A1C-AA53-4FFE-A060-10E69FD383EF}" type="pres">
      <dgm:prSet presAssocID="{8B3B05D5-B300-4A54-A1E4-097EB5DFE7F7}" presName="sibTrans" presStyleLbl="sibTrans2D1" presStyleIdx="2" presStyleCnt="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E359A51B-B526-4674-8C27-DFFB8DBC4E3B}" type="pres">
      <dgm:prSet presAssocID="{8B3B05D5-B300-4A54-A1E4-097EB5DFE7F7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FB9F50BC-FF3A-4FBE-8EAF-B66F0AE2C119}" type="pres">
      <dgm:prSet presAssocID="{EEB501F4-842E-4EF3-9093-FF1E5700F033}" presName="node" presStyleLbl="node1" presStyleIdx="3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BE884EE-1D3D-4469-913D-C9CA27AF10A3}" type="presOf" srcId="{8B3B05D5-B300-4A54-A1E4-097EB5DFE7F7}" destId="{1F852A1C-AA53-4FFE-A060-10E69FD383EF}" srcOrd="0" destOrd="0" presId="urn:microsoft.com/office/officeart/2005/8/layout/process2"/>
    <dgm:cxn modelId="{93406C16-C2C0-4D29-8275-A8DF8B7E07AB}" srcId="{31604AC1-6C85-4453-9647-2EE3B33D6738}" destId="{8A50E874-82DA-4E18-A2DA-70501FF2B053}" srcOrd="1" destOrd="0" parTransId="{BB7B2083-D9B0-4304-A479-F254A695BAA5}" sibTransId="{62127DC7-CB67-4180-90E2-4490FB1EE48A}"/>
    <dgm:cxn modelId="{10131D73-0308-4E84-A54A-247D9CEB0683}" type="presOf" srcId="{56D1A24D-9F7B-48FC-8019-54F676F52D15}" destId="{D4A6D17A-7FD4-4208-82E3-CFA1555D771A}" srcOrd="1" destOrd="0" presId="urn:microsoft.com/office/officeart/2005/8/layout/process2"/>
    <dgm:cxn modelId="{1816841D-919C-4E8B-B4A8-F08930A18D54}" srcId="{31604AC1-6C85-4453-9647-2EE3B33D6738}" destId="{E36E534F-8CD4-4BA8-AE4C-EDE0D9E2DF94}" srcOrd="0" destOrd="0" parTransId="{79D0AFF9-B7F2-40C1-8AE4-5886DCC9AF31}" sibTransId="{56D1A24D-9F7B-48FC-8019-54F676F52D15}"/>
    <dgm:cxn modelId="{828E59BC-53B3-4921-9AE6-9E59DD2E0CBF}" srcId="{31604AC1-6C85-4453-9647-2EE3B33D6738}" destId="{EEB501F4-842E-4EF3-9093-FF1E5700F033}" srcOrd="3" destOrd="0" parTransId="{396764DF-4292-4EFD-8D7D-73C17D3747A8}" sibTransId="{B94BE653-F16F-4E51-B9AC-20F2EB18535A}"/>
    <dgm:cxn modelId="{B7107CF6-13CA-4D88-9B60-45457610FF35}" type="presOf" srcId="{8B3B05D5-B300-4A54-A1E4-097EB5DFE7F7}" destId="{E359A51B-B526-4674-8C27-DFFB8DBC4E3B}" srcOrd="1" destOrd="0" presId="urn:microsoft.com/office/officeart/2005/8/layout/process2"/>
    <dgm:cxn modelId="{EC13DF53-B1C5-4314-8299-AC072F2F4016}" type="presOf" srcId="{31604AC1-6C85-4453-9647-2EE3B33D6738}" destId="{181517F1-74BA-49FC-96DB-8C240D6D600C}" srcOrd="0" destOrd="0" presId="urn:microsoft.com/office/officeart/2005/8/layout/process2"/>
    <dgm:cxn modelId="{B895D0EB-39CA-47C4-874B-29031F4157A0}" type="presOf" srcId="{6743159E-097B-4EE7-AFFF-02CDCDE8D290}" destId="{B773283B-4686-4EB2-A8B5-B241D1A5218E}" srcOrd="0" destOrd="0" presId="urn:microsoft.com/office/officeart/2005/8/layout/process2"/>
    <dgm:cxn modelId="{820EA1FC-373B-4301-9A4C-7269DA6A7686}" type="presOf" srcId="{62127DC7-CB67-4180-90E2-4490FB1EE48A}" destId="{5D22CB3C-5EA0-4E12-915B-DBB80FC12EFA}" srcOrd="0" destOrd="0" presId="urn:microsoft.com/office/officeart/2005/8/layout/process2"/>
    <dgm:cxn modelId="{189F479C-3043-4231-9B98-43E1C234F389}" type="presOf" srcId="{E36E534F-8CD4-4BA8-AE4C-EDE0D9E2DF94}" destId="{3EB58878-DB83-4C4B-9AE6-FAD5E519EC6B}" srcOrd="0" destOrd="0" presId="urn:microsoft.com/office/officeart/2005/8/layout/process2"/>
    <dgm:cxn modelId="{BDF6636E-9C16-4972-9924-845E09B948A5}" type="presOf" srcId="{62127DC7-CB67-4180-90E2-4490FB1EE48A}" destId="{6BBDDA0C-4D91-4F74-83F6-CE3B109BDD40}" srcOrd="1" destOrd="0" presId="urn:microsoft.com/office/officeart/2005/8/layout/process2"/>
    <dgm:cxn modelId="{5EE80425-9579-4D28-9320-73196DE7BCBA}" srcId="{31604AC1-6C85-4453-9647-2EE3B33D6738}" destId="{6743159E-097B-4EE7-AFFF-02CDCDE8D290}" srcOrd="2" destOrd="0" parTransId="{24399A06-239B-4696-9901-8B9CB259CCFC}" sibTransId="{8B3B05D5-B300-4A54-A1E4-097EB5DFE7F7}"/>
    <dgm:cxn modelId="{180632D9-29FD-4B17-A405-5A5BE688D4DD}" type="presOf" srcId="{56D1A24D-9F7B-48FC-8019-54F676F52D15}" destId="{8D9BD48C-224D-4DF7-A05B-33BA6A8CA12E}" srcOrd="0" destOrd="0" presId="urn:microsoft.com/office/officeart/2005/8/layout/process2"/>
    <dgm:cxn modelId="{9AC9D0C1-42CA-4F17-B200-87A5FFB7BD51}" type="presOf" srcId="{EEB501F4-842E-4EF3-9093-FF1E5700F033}" destId="{FB9F50BC-FF3A-4FBE-8EAF-B66F0AE2C119}" srcOrd="0" destOrd="0" presId="urn:microsoft.com/office/officeart/2005/8/layout/process2"/>
    <dgm:cxn modelId="{674C8737-55F1-4DC2-92C4-FE56C595CCCB}" type="presOf" srcId="{8A50E874-82DA-4E18-A2DA-70501FF2B053}" destId="{4D3FF7E1-2C91-45CD-B95A-64A67AB1BAE4}" srcOrd="0" destOrd="0" presId="urn:microsoft.com/office/officeart/2005/8/layout/process2"/>
    <dgm:cxn modelId="{202C064E-FB4D-48C8-A8BC-F56EF7C6D104}" type="presParOf" srcId="{181517F1-74BA-49FC-96DB-8C240D6D600C}" destId="{3EB58878-DB83-4C4B-9AE6-FAD5E519EC6B}" srcOrd="0" destOrd="0" presId="urn:microsoft.com/office/officeart/2005/8/layout/process2"/>
    <dgm:cxn modelId="{A4CA5B98-D5B1-49F7-8415-98E767F3A312}" type="presParOf" srcId="{181517F1-74BA-49FC-96DB-8C240D6D600C}" destId="{8D9BD48C-224D-4DF7-A05B-33BA6A8CA12E}" srcOrd="1" destOrd="0" presId="urn:microsoft.com/office/officeart/2005/8/layout/process2"/>
    <dgm:cxn modelId="{D96C23C6-DF45-4849-9699-BAF8DB5F0F49}" type="presParOf" srcId="{8D9BD48C-224D-4DF7-A05B-33BA6A8CA12E}" destId="{D4A6D17A-7FD4-4208-82E3-CFA1555D771A}" srcOrd="0" destOrd="0" presId="urn:microsoft.com/office/officeart/2005/8/layout/process2"/>
    <dgm:cxn modelId="{97087D2C-709D-43C6-A05E-0176CDB6D64B}" type="presParOf" srcId="{181517F1-74BA-49FC-96DB-8C240D6D600C}" destId="{4D3FF7E1-2C91-45CD-B95A-64A67AB1BAE4}" srcOrd="2" destOrd="0" presId="urn:microsoft.com/office/officeart/2005/8/layout/process2"/>
    <dgm:cxn modelId="{5E3C18A3-69EA-4A9A-89D9-0FFE7720C787}" type="presParOf" srcId="{181517F1-74BA-49FC-96DB-8C240D6D600C}" destId="{5D22CB3C-5EA0-4E12-915B-DBB80FC12EFA}" srcOrd="3" destOrd="0" presId="urn:microsoft.com/office/officeart/2005/8/layout/process2"/>
    <dgm:cxn modelId="{AFD0E376-ECAB-4281-BD80-A535276FF9D1}" type="presParOf" srcId="{5D22CB3C-5EA0-4E12-915B-DBB80FC12EFA}" destId="{6BBDDA0C-4D91-4F74-83F6-CE3B109BDD40}" srcOrd="0" destOrd="0" presId="urn:microsoft.com/office/officeart/2005/8/layout/process2"/>
    <dgm:cxn modelId="{161B63A6-6CD4-4AEE-8878-6EAC11DA29ED}" type="presParOf" srcId="{181517F1-74BA-49FC-96DB-8C240D6D600C}" destId="{B773283B-4686-4EB2-A8B5-B241D1A5218E}" srcOrd="4" destOrd="0" presId="urn:microsoft.com/office/officeart/2005/8/layout/process2"/>
    <dgm:cxn modelId="{A45B9007-5F52-4968-8936-6A4BBBF55E70}" type="presParOf" srcId="{181517F1-74BA-49FC-96DB-8C240D6D600C}" destId="{1F852A1C-AA53-4FFE-A060-10E69FD383EF}" srcOrd="5" destOrd="0" presId="urn:microsoft.com/office/officeart/2005/8/layout/process2"/>
    <dgm:cxn modelId="{D31649B9-BF5B-4BB4-90E3-6222C417AA56}" type="presParOf" srcId="{1F852A1C-AA53-4FFE-A060-10E69FD383EF}" destId="{E359A51B-B526-4674-8C27-DFFB8DBC4E3B}" srcOrd="0" destOrd="0" presId="urn:microsoft.com/office/officeart/2005/8/layout/process2"/>
    <dgm:cxn modelId="{B566CA86-04B5-4826-B6A8-FCD9816507CB}" type="presParOf" srcId="{181517F1-74BA-49FC-96DB-8C240D6D600C}" destId="{FB9F50BC-FF3A-4FBE-8EAF-B66F0AE2C11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604AC1-6C85-4453-9647-2EE3B33D673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6E534F-8CD4-4BA8-AE4C-EDE0D9E2DF94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İhtiyaçlar</a:t>
          </a:r>
          <a:endParaRPr lang="tr-TR" dirty="0">
            <a:solidFill>
              <a:schemeClr val="tx1"/>
            </a:solidFill>
          </a:endParaRPr>
        </a:p>
      </dgm:t>
    </dgm:pt>
    <dgm:pt modelId="{79D0AFF9-B7F2-40C1-8AE4-5886DCC9AF31}" type="parTrans" cxnId="{1816841D-919C-4E8B-B4A8-F08930A18D5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6D1A24D-9F7B-48FC-8019-54F676F52D15}" type="sibTrans" cxnId="{1816841D-919C-4E8B-B4A8-F08930A18D5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A50E874-82DA-4E18-A2DA-70501FF2B053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Hizmet Önermesi</a:t>
          </a:r>
          <a:endParaRPr lang="tr-TR" dirty="0">
            <a:solidFill>
              <a:schemeClr val="tx1"/>
            </a:solidFill>
          </a:endParaRPr>
        </a:p>
      </dgm:t>
    </dgm:pt>
    <dgm:pt modelId="{BB7B2083-D9B0-4304-A479-F254A695BAA5}" type="parTrans" cxnId="{93406C16-C2C0-4D29-8275-A8DF8B7E07A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2127DC7-CB67-4180-90E2-4490FB1EE48A}" type="sibTrans" cxnId="{93406C16-C2C0-4D29-8275-A8DF8B7E07A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743159E-097B-4EE7-AFFF-02CDCDE8D290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Örgütsel Yapı ve Süreçler</a:t>
          </a:r>
          <a:endParaRPr lang="tr-TR" dirty="0">
            <a:solidFill>
              <a:schemeClr val="tx1"/>
            </a:solidFill>
          </a:endParaRPr>
        </a:p>
      </dgm:t>
    </dgm:pt>
    <dgm:pt modelId="{24399A06-239B-4696-9901-8B9CB259CCFC}" type="parTrans" cxnId="{5EE80425-9579-4D28-9320-73196DE7BC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3B05D5-B300-4A54-A1E4-097EB5DFE7F7}" type="sibTrans" cxnId="{5EE80425-9579-4D28-9320-73196DE7BC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EB501F4-842E-4EF3-9093-FF1E5700F033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Liderlik</a:t>
          </a:r>
          <a:endParaRPr lang="tr-TR" dirty="0">
            <a:solidFill>
              <a:schemeClr val="tx1"/>
            </a:solidFill>
          </a:endParaRPr>
        </a:p>
      </dgm:t>
    </dgm:pt>
    <dgm:pt modelId="{396764DF-4292-4EFD-8D7D-73C17D3747A8}" type="parTrans" cxnId="{828E59BC-53B3-4921-9AE6-9E59DD2E0CB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94BE653-F16F-4E51-B9AC-20F2EB18535A}" type="sibTrans" cxnId="{828E59BC-53B3-4921-9AE6-9E59DD2E0CB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81517F1-74BA-49FC-96DB-8C240D6D600C}" type="pres">
      <dgm:prSet presAssocID="{31604AC1-6C85-4453-9647-2EE3B33D6738}" presName="linearFlow" presStyleCnt="0">
        <dgm:presLayoutVars>
          <dgm:resizeHandles val="exact"/>
        </dgm:presLayoutVars>
      </dgm:prSet>
      <dgm:spPr/>
    </dgm:pt>
    <dgm:pt modelId="{3EB58878-DB83-4C4B-9AE6-FAD5E519EC6B}" type="pres">
      <dgm:prSet presAssocID="{E36E534F-8CD4-4BA8-AE4C-EDE0D9E2DF94}" presName="node" presStyleLbl="node1" presStyleIdx="0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9BD48C-224D-4DF7-A05B-33BA6A8CA12E}" type="pres">
      <dgm:prSet presAssocID="{56D1A24D-9F7B-48FC-8019-54F676F52D15}" presName="sibTrans" presStyleLbl="sibTrans2D1" presStyleIdx="0" presStyleCnt="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D4A6D17A-7FD4-4208-82E3-CFA1555D771A}" type="pres">
      <dgm:prSet presAssocID="{56D1A24D-9F7B-48FC-8019-54F676F52D15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4D3FF7E1-2C91-45CD-B95A-64A67AB1BAE4}" type="pres">
      <dgm:prSet presAssocID="{8A50E874-82DA-4E18-A2DA-70501FF2B053}" presName="node" presStyleLbl="node1" presStyleIdx="1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22CB3C-5EA0-4E12-915B-DBB80FC12EFA}" type="pres">
      <dgm:prSet presAssocID="{62127DC7-CB67-4180-90E2-4490FB1EE48A}" presName="sibTrans" presStyleLbl="sibTrans2D1" presStyleIdx="1" presStyleCnt="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6BBDDA0C-4D91-4F74-83F6-CE3B109BDD40}" type="pres">
      <dgm:prSet presAssocID="{62127DC7-CB67-4180-90E2-4490FB1EE48A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B773283B-4686-4EB2-A8B5-B241D1A5218E}" type="pres">
      <dgm:prSet presAssocID="{6743159E-097B-4EE7-AFFF-02CDCDE8D290}" presName="node" presStyleLbl="node1" presStyleIdx="2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852A1C-AA53-4FFE-A060-10E69FD383EF}" type="pres">
      <dgm:prSet presAssocID="{8B3B05D5-B300-4A54-A1E4-097EB5DFE7F7}" presName="sibTrans" presStyleLbl="sibTrans2D1" presStyleIdx="2" presStyleCnt="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E359A51B-B526-4674-8C27-DFFB8DBC4E3B}" type="pres">
      <dgm:prSet presAssocID="{8B3B05D5-B300-4A54-A1E4-097EB5DFE7F7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FB9F50BC-FF3A-4FBE-8EAF-B66F0AE2C119}" type="pres">
      <dgm:prSet presAssocID="{EEB501F4-842E-4EF3-9093-FF1E5700F033}" presName="node" presStyleLbl="node1" presStyleIdx="3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739BC4C-66F6-4B34-AD5F-BE8D279CEBDC}" type="presOf" srcId="{6743159E-097B-4EE7-AFFF-02CDCDE8D290}" destId="{B773283B-4686-4EB2-A8B5-B241D1A5218E}" srcOrd="0" destOrd="0" presId="urn:microsoft.com/office/officeart/2005/8/layout/process2"/>
    <dgm:cxn modelId="{93406C16-C2C0-4D29-8275-A8DF8B7E07AB}" srcId="{31604AC1-6C85-4453-9647-2EE3B33D6738}" destId="{8A50E874-82DA-4E18-A2DA-70501FF2B053}" srcOrd="1" destOrd="0" parTransId="{BB7B2083-D9B0-4304-A479-F254A695BAA5}" sibTransId="{62127DC7-CB67-4180-90E2-4490FB1EE48A}"/>
    <dgm:cxn modelId="{1816841D-919C-4E8B-B4A8-F08930A18D54}" srcId="{31604AC1-6C85-4453-9647-2EE3B33D6738}" destId="{E36E534F-8CD4-4BA8-AE4C-EDE0D9E2DF94}" srcOrd="0" destOrd="0" parTransId="{79D0AFF9-B7F2-40C1-8AE4-5886DCC9AF31}" sibTransId="{56D1A24D-9F7B-48FC-8019-54F676F52D15}"/>
    <dgm:cxn modelId="{98D32543-6B7D-4E80-B543-9E4F23A70C44}" type="presOf" srcId="{62127DC7-CB67-4180-90E2-4490FB1EE48A}" destId="{5D22CB3C-5EA0-4E12-915B-DBB80FC12EFA}" srcOrd="0" destOrd="0" presId="urn:microsoft.com/office/officeart/2005/8/layout/process2"/>
    <dgm:cxn modelId="{828E59BC-53B3-4921-9AE6-9E59DD2E0CBF}" srcId="{31604AC1-6C85-4453-9647-2EE3B33D6738}" destId="{EEB501F4-842E-4EF3-9093-FF1E5700F033}" srcOrd="3" destOrd="0" parTransId="{396764DF-4292-4EFD-8D7D-73C17D3747A8}" sibTransId="{B94BE653-F16F-4E51-B9AC-20F2EB18535A}"/>
    <dgm:cxn modelId="{1102D837-2036-4608-A769-AFD6E5CFCE9D}" type="presOf" srcId="{8B3B05D5-B300-4A54-A1E4-097EB5DFE7F7}" destId="{1F852A1C-AA53-4FFE-A060-10E69FD383EF}" srcOrd="0" destOrd="0" presId="urn:microsoft.com/office/officeart/2005/8/layout/process2"/>
    <dgm:cxn modelId="{2DC21BA7-3837-4E16-A184-CA01A229DB20}" type="presOf" srcId="{56D1A24D-9F7B-48FC-8019-54F676F52D15}" destId="{D4A6D17A-7FD4-4208-82E3-CFA1555D771A}" srcOrd="1" destOrd="0" presId="urn:microsoft.com/office/officeart/2005/8/layout/process2"/>
    <dgm:cxn modelId="{9673658C-39B1-4E85-B2CF-C1C46F4162CF}" type="presOf" srcId="{62127DC7-CB67-4180-90E2-4490FB1EE48A}" destId="{6BBDDA0C-4D91-4F74-83F6-CE3B109BDD40}" srcOrd="1" destOrd="0" presId="urn:microsoft.com/office/officeart/2005/8/layout/process2"/>
    <dgm:cxn modelId="{74A53235-3F15-4278-9EA4-2579A82FD904}" type="presOf" srcId="{EEB501F4-842E-4EF3-9093-FF1E5700F033}" destId="{FB9F50BC-FF3A-4FBE-8EAF-B66F0AE2C119}" srcOrd="0" destOrd="0" presId="urn:microsoft.com/office/officeart/2005/8/layout/process2"/>
    <dgm:cxn modelId="{6AED3A05-6660-4438-97D8-D0968FE52C19}" type="presOf" srcId="{8A50E874-82DA-4E18-A2DA-70501FF2B053}" destId="{4D3FF7E1-2C91-45CD-B95A-64A67AB1BAE4}" srcOrd="0" destOrd="0" presId="urn:microsoft.com/office/officeart/2005/8/layout/process2"/>
    <dgm:cxn modelId="{5EE80425-9579-4D28-9320-73196DE7BCBA}" srcId="{31604AC1-6C85-4453-9647-2EE3B33D6738}" destId="{6743159E-097B-4EE7-AFFF-02CDCDE8D290}" srcOrd="2" destOrd="0" parTransId="{24399A06-239B-4696-9901-8B9CB259CCFC}" sibTransId="{8B3B05D5-B300-4A54-A1E4-097EB5DFE7F7}"/>
    <dgm:cxn modelId="{5FBEFB14-377D-465D-9AE9-356ABDC8BDD2}" type="presOf" srcId="{8B3B05D5-B300-4A54-A1E4-097EB5DFE7F7}" destId="{E359A51B-B526-4674-8C27-DFFB8DBC4E3B}" srcOrd="1" destOrd="0" presId="urn:microsoft.com/office/officeart/2005/8/layout/process2"/>
    <dgm:cxn modelId="{62B60816-92A3-4742-85F2-B1411921C1CC}" type="presOf" srcId="{E36E534F-8CD4-4BA8-AE4C-EDE0D9E2DF94}" destId="{3EB58878-DB83-4C4B-9AE6-FAD5E519EC6B}" srcOrd="0" destOrd="0" presId="urn:microsoft.com/office/officeart/2005/8/layout/process2"/>
    <dgm:cxn modelId="{885E0E59-68A6-48C8-89A5-16614E58C0F1}" type="presOf" srcId="{56D1A24D-9F7B-48FC-8019-54F676F52D15}" destId="{8D9BD48C-224D-4DF7-A05B-33BA6A8CA12E}" srcOrd="0" destOrd="0" presId="urn:microsoft.com/office/officeart/2005/8/layout/process2"/>
    <dgm:cxn modelId="{A8830BC1-DCAF-4264-9922-3B69AFED462E}" type="presOf" srcId="{31604AC1-6C85-4453-9647-2EE3B33D6738}" destId="{181517F1-74BA-49FC-96DB-8C240D6D600C}" srcOrd="0" destOrd="0" presId="urn:microsoft.com/office/officeart/2005/8/layout/process2"/>
    <dgm:cxn modelId="{23E64114-94D7-43AA-A746-361E8E3163E6}" type="presParOf" srcId="{181517F1-74BA-49FC-96DB-8C240D6D600C}" destId="{3EB58878-DB83-4C4B-9AE6-FAD5E519EC6B}" srcOrd="0" destOrd="0" presId="urn:microsoft.com/office/officeart/2005/8/layout/process2"/>
    <dgm:cxn modelId="{6445A37A-D07A-4249-B840-41D4FBAD4932}" type="presParOf" srcId="{181517F1-74BA-49FC-96DB-8C240D6D600C}" destId="{8D9BD48C-224D-4DF7-A05B-33BA6A8CA12E}" srcOrd="1" destOrd="0" presId="urn:microsoft.com/office/officeart/2005/8/layout/process2"/>
    <dgm:cxn modelId="{358FEF1E-689A-4BF1-B3CB-B72BCA34B326}" type="presParOf" srcId="{8D9BD48C-224D-4DF7-A05B-33BA6A8CA12E}" destId="{D4A6D17A-7FD4-4208-82E3-CFA1555D771A}" srcOrd="0" destOrd="0" presId="urn:microsoft.com/office/officeart/2005/8/layout/process2"/>
    <dgm:cxn modelId="{25092270-DE08-4683-9217-A7C8D4483006}" type="presParOf" srcId="{181517F1-74BA-49FC-96DB-8C240D6D600C}" destId="{4D3FF7E1-2C91-45CD-B95A-64A67AB1BAE4}" srcOrd="2" destOrd="0" presId="urn:microsoft.com/office/officeart/2005/8/layout/process2"/>
    <dgm:cxn modelId="{5DCE3608-8D32-4417-8619-7E2E1B4132B8}" type="presParOf" srcId="{181517F1-74BA-49FC-96DB-8C240D6D600C}" destId="{5D22CB3C-5EA0-4E12-915B-DBB80FC12EFA}" srcOrd="3" destOrd="0" presId="urn:microsoft.com/office/officeart/2005/8/layout/process2"/>
    <dgm:cxn modelId="{5D34A09A-1F2A-432A-B7C9-88FF24C11971}" type="presParOf" srcId="{5D22CB3C-5EA0-4E12-915B-DBB80FC12EFA}" destId="{6BBDDA0C-4D91-4F74-83F6-CE3B109BDD40}" srcOrd="0" destOrd="0" presId="urn:microsoft.com/office/officeart/2005/8/layout/process2"/>
    <dgm:cxn modelId="{771D40AB-4BA3-4EFD-8311-B93BA9936CBF}" type="presParOf" srcId="{181517F1-74BA-49FC-96DB-8C240D6D600C}" destId="{B773283B-4686-4EB2-A8B5-B241D1A5218E}" srcOrd="4" destOrd="0" presId="urn:microsoft.com/office/officeart/2005/8/layout/process2"/>
    <dgm:cxn modelId="{C11DE610-D2C2-4BE4-A4B2-AE5EBE9346F5}" type="presParOf" srcId="{181517F1-74BA-49FC-96DB-8C240D6D600C}" destId="{1F852A1C-AA53-4FFE-A060-10E69FD383EF}" srcOrd="5" destOrd="0" presId="urn:microsoft.com/office/officeart/2005/8/layout/process2"/>
    <dgm:cxn modelId="{C546655D-8BE3-4D5F-8917-31A5E32BD0F7}" type="presParOf" srcId="{1F852A1C-AA53-4FFE-A060-10E69FD383EF}" destId="{E359A51B-B526-4674-8C27-DFFB8DBC4E3B}" srcOrd="0" destOrd="0" presId="urn:microsoft.com/office/officeart/2005/8/layout/process2"/>
    <dgm:cxn modelId="{743D3A3A-84EB-41E3-B414-2EB812346422}" type="presParOf" srcId="{181517F1-74BA-49FC-96DB-8C240D6D600C}" destId="{FB9F50BC-FF3A-4FBE-8EAF-B66F0AE2C11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604AC1-6C85-4453-9647-2EE3B33D673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6E534F-8CD4-4BA8-AE4C-EDE0D9E2DF94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İhtiyaçlar</a:t>
          </a:r>
          <a:endParaRPr lang="tr-TR" dirty="0">
            <a:solidFill>
              <a:schemeClr val="tx1"/>
            </a:solidFill>
          </a:endParaRPr>
        </a:p>
      </dgm:t>
    </dgm:pt>
    <dgm:pt modelId="{79D0AFF9-B7F2-40C1-8AE4-5886DCC9AF31}" type="parTrans" cxnId="{1816841D-919C-4E8B-B4A8-F08930A18D5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6D1A24D-9F7B-48FC-8019-54F676F52D15}" type="sibTrans" cxnId="{1816841D-919C-4E8B-B4A8-F08930A18D5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A50E874-82DA-4E18-A2DA-70501FF2B053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Hizmet Önermesi</a:t>
          </a:r>
          <a:endParaRPr lang="tr-TR" dirty="0">
            <a:solidFill>
              <a:schemeClr val="tx1"/>
            </a:solidFill>
          </a:endParaRPr>
        </a:p>
      </dgm:t>
    </dgm:pt>
    <dgm:pt modelId="{BB7B2083-D9B0-4304-A479-F254A695BAA5}" type="parTrans" cxnId="{93406C16-C2C0-4D29-8275-A8DF8B7E07A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2127DC7-CB67-4180-90E2-4490FB1EE48A}" type="sibTrans" cxnId="{93406C16-C2C0-4D29-8275-A8DF8B7E07A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743159E-097B-4EE7-AFFF-02CDCDE8D290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Örgütsel Yapı ve Süreçler</a:t>
          </a:r>
          <a:endParaRPr lang="tr-TR" dirty="0">
            <a:solidFill>
              <a:schemeClr val="tx1"/>
            </a:solidFill>
          </a:endParaRPr>
        </a:p>
      </dgm:t>
    </dgm:pt>
    <dgm:pt modelId="{24399A06-239B-4696-9901-8B9CB259CCFC}" type="parTrans" cxnId="{5EE80425-9579-4D28-9320-73196DE7BC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3B05D5-B300-4A54-A1E4-097EB5DFE7F7}" type="sibTrans" cxnId="{5EE80425-9579-4D28-9320-73196DE7BC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EB501F4-842E-4EF3-9093-FF1E5700F033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Liderlik</a:t>
          </a:r>
          <a:endParaRPr lang="tr-TR" dirty="0">
            <a:solidFill>
              <a:schemeClr val="tx1"/>
            </a:solidFill>
          </a:endParaRPr>
        </a:p>
      </dgm:t>
    </dgm:pt>
    <dgm:pt modelId="{396764DF-4292-4EFD-8D7D-73C17D3747A8}" type="parTrans" cxnId="{828E59BC-53B3-4921-9AE6-9E59DD2E0CB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94BE653-F16F-4E51-B9AC-20F2EB18535A}" type="sibTrans" cxnId="{828E59BC-53B3-4921-9AE6-9E59DD2E0CB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81517F1-74BA-49FC-96DB-8C240D6D600C}" type="pres">
      <dgm:prSet presAssocID="{31604AC1-6C85-4453-9647-2EE3B33D6738}" presName="linearFlow" presStyleCnt="0">
        <dgm:presLayoutVars>
          <dgm:resizeHandles val="exact"/>
        </dgm:presLayoutVars>
      </dgm:prSet>
      <dgm:spPr/>
    </dgm:pt>
    <dgm:pt modelId="{3EB58878-DB83-4C4B-9AE6-FAD5E519EC6B}" type="pres">
      <dgm:prSet presAssocID="{E36E534F-8CD4-4BA8-AE4C-EDE0D9E2DF94}" presName="node" presStyleLbl="node1" presStyleIdx="0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9BD48C-224D-4DF7-A05B-33BA6A8CA12E}" type="pres">
      <dgm:prSet presAssocID="{56D1A24D-9F7B-48FC-8019-54F676F52D15}" presName="sibTrans" presStyleLbl="sibTrans2D1" presStyleIdx="0" presStyleCnt="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D4A6D17A-7FD4-4208-82E3-CFA1555D771A}" type="pres">
      <dgm:prSet presAssocID="{56D1A24D-9F7B-48FC-8019-54F676F52D15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4D3FF7E1-2C91-45CD-B95A-64A67AB1BAE4}" type="pres">
      <dgm:prSet presAssocID="{8A50E874-82DA-4E18-A2DA-70501FF2B053}" presName="node" presStyleLbl="node1" presStyleIdx="1" presStyleCnt="4" custLinFactNeighborX="42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22CB3C-5EA0-4E12-915B-DBB80FC12EFA}" type="pres">
      <dgm:prSet presAssocID="{62127DC7-CB67-4180-90E2-4490FB1EE48A}" presName="sibTrans" presStyleLbl="sibTrans2D1" presStyleIdx="1" presStyleCnt="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6BBDDA0C-4D91-4F74-83F6-CE3B109BDD40}" type="pres">
      <dgm:prSet presAssocID="{62127DC7-CB67-4180-90E2-4490FB1EE48A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B773283B-4686-4EB2-A8B5-B241D1A5218E}" type="pres">
      <dgm:prSet presAssocID="{6743159E-097B-4EE7-AFFF-02CDCDE8D290}" presName="node" presStyleLbl="node1" presStyleIdx="2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852A1C-AA53-4FFE-A060-10E69FD383EF}" type="pres">
      <dgm:prSet presAssocID="{8B3B05D5-B300-4A54-A1E4-097EB5DFE7F7}" presName="sibTrans" presStyleLbl="sibTrans2D1" presStyleIdx="2" presStyleCnt="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E359A51B-B526-4674-8C27-DFFB8DBC4E3B}" type="pres">
      <dgm:prSet presAssocID="{8B3B05D5-B300-4A54-A1E4-097EB5DFE7F7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FB9F50BC-FF3A-4FBE-8EAF-B66F0AE2C119}" type="pres">
      <dgm:prSet presAssocID="{EEB501F4-842E-4EF3-9093-FF1E5700F033}" presName="node" presStyleLbl="node1" presStyleIdx="3" presStyleCnt="4" custLinFactX="-21548" custLinFactNeighborX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2444D65-F59E-4E3F-A4CA-02004DEB7047}" type="presOf" srcId="{56D1A24D-9F7B-48FC-8019-54F676F52D15}" destId="{D4A6D17A-7FD4-4208-82E3-CFA1555D771A}" srcOrd="1" destOrd="0" presId="urn:microsoft.com/office/officeart/2005/8/layout/process2"/>
    <dgm:cxn modelId="{02321244-3F17-4E17-BE17-5F95FC9B8BA8}" type="presOf" srcId="{8A50E874-82DA-4E18-A2DA-70501FF2B053}" destId="{4D3FF7E1-2C91-45CD-B95A-64A67AB1BAE4}" srcOrd="0" destOrd="0" presId="urn:microsoft.com/office/officeart/2005/8/layout/process2"/>
    <dgm:cxn modelId="{93406C16-C2C0-4D29-8275-A8DF8B7E07AB}" srcId="{31604AC1-6C85-4453-9647-2EE3B33D6738}" destId="{8A50E874-82DA-4E18-A2DA-70501FF2B053}" srcOrd="1" destOrd="0" parTransId="{BB7B2083-D9B0-4304-A479-F254A695BAA5}" sibTransId="{62127DC7-CB67-4180-90E2-4490FB1EE48A}"/>
    <dgm:cxn modelId="{AD5DAFA2-41D8-40EB-A570-BAFCD4733E5B}" type="presOf" srcId="{56D1A24D-9F7B-48FC-8019-54F676F52D15}" destId="{8D9BD48C-224D-4DF7-A05B-33BA6A8CA12E}" srcOrd="0" destOrd="0" presId="urn:microsoft.com/office/officeart/2005/8/layout/process2"/>
    <dgm:cxn modelId="{1816841D-919C-4E8B-B4A8-F08930A18D54}" srcId="{31604AC1-6C85-4453-9647-2EE3B33D6738}" destId="{E36E534F-8CD4-4BA8-AE4C-EDE0D9E2DF94}" srcOrd="0" destOrd="0" parTransId="{79D0AFF9-B7F2-40C1-8AE4-5886DCC9AF31}" sibTransId="{56D1A24D-9F7B-48FC-8019-54F676F52D15}"/>
    <dgm:cxn modelId="{B62143DA-41C1-4DE1-8FFB-84D3AC4E5A48}" type="presOf" srcId="{8B3B05D5-B300-4A54-A1E4-097EB5DFE7F7}" destId="{1F852A1C-AA53-4FFE-A060-10E69FD383EF}" srcOrd="0" destOrd="0" presId="urn:microsoft.com/office/officeart/2005/8/layout/process2"/>
    <dgm:cxn modelId="{828E59BC-53B3-4921-9AE6-9E59DD2E0CBF}" srcId="{31604AC1-6C85-4453-9647-2EE3B33D6738}" destId="{EEB501F4-842E-4EF3-9093-FF1E5700F033}" srcOrd="3" destOrd="0" parTransId="{396764DF-4292-4EFD-8D7D-73C17D3747A8}" sibTransId="{B94BE653-F16F-4E51-B9AC-20F2EB18535A}"/>
    <dgm:cxn modelId="{E5BF1B90-E55E-4B3A-ABC9-E830FB8CD36F}" type="presOf" srcId="{62127DC7-CB67-4180-90E2-4490FB1EE48A}" destId="{5D22CB3C-5EA0-4E12-915B-DBB80FC12EFA}" srcOrd="0" destOrd="0" presId="urn:microsoft.com/office/officeart/2005/8/layout/process2"/>
    <dgm:cxn modelId="{13078C49-8AA1-4412-8D9A-F11FE6F8695D}" type="presOf" srcId="{31604AC1-6C85-4453-9647-2EE3B33D6738}" destId="{181517F1-74BA-49FC-96DB-8C240D6D600C}" srcOrd="0" destOrd="0" presId="urn:microsoft.com/office/officeart/2005/8/layout/process2"/>
    <dgm:cxn modelId="{4C94C9B1-3085-4C20-8F21-C842CFF3DACC}" type="presOf" srcId="{8B3B05D5-B300-4A54-A1E4-097EB5DFE7F7}" destId="{E359A51B-B526-4674-8C27-DFFB8DBC4E3B}" srcOrd="1" destOrd="0" presId="urn:microsoft.com/office/officeart/2005/8/layout/process2"/>
    <dgm:cxn modelId="{222F2483-1EEA-4118-BCED-5B62C7C74A6E}" type="presOf" srcId="{62127DC7-CB67-4180-90E2-4490FB1EE48A}" destId="{6BBDDA0C-4D91-4F74-83F6-CE3B109BDD40}" srcOrd="1" destOrd="0" presId="urn:microsoft.com/office/officeart/2005/8/layout/process2"/>
    <dgm:cxn modelId="{580924A0-46C1-4EAE-BC6B-510055C06E47}" type="presOf" srcId="{6743159E-097B-4EE7-AFFF-02CDCDE8D290}" destId="{B773283B-4686-4EB2-A8B5-B241D1A5218E}" srcOrd="0" destOrd="0" presId="urn:microsoft.com/office/officeart/2005/8/layout/process2"/>
    <dgm:cxn modelId="{192F11F4-0290-414A-88ED-08CFB519A3E3}" type="presOf" srcId="{EEB501F4-842E-4EF3-9093-FF1E5700F033}" destId="{FB9F50BC-FF3A-4FBE-8EAF-B66F0AE2C119}" srcOrd="0" destOrd="0" presId="urn:microsoft.com/office/officeart/2005/8/layout/process2"/>
    <dgm:cxn modelId="{C8EFB482-820F-49AD-BC6C-C21B657647B5}" type="presOf" srcId="{E36E534F-8CD4-4BA8-AE4C-EDE0D9E2DF94}" destId="{3EB58878-DB83-4C4B-9AE6-FAD5E519EC6B}" srcOrd="0" destOrd="0" presId="urn:microsoft.com/office/officeart/2005/8/layout/process2"/>
    <dgm:cxn modelId="{5EE80425-9579-4D28-9320-73196DE7BCBA}" srcId="{31604AC1-6C85-4453-9647-2EE3B33D6738}" destId="{6743159E-097B-4EE7-AFFF-02CDCDE8D290}" srcOrd="2" destOrd="0" parTransId="{24399A06-239B-4696-9901-8B9CB259CCFC}" sibTransId="{8B3B05D5-B300-4A54-A1E4-097EB5DFE7F7}"/>
    <dgm:cxn modelId="{E6D15D7D-3FE3-4568-BAE0-A585F9562771}" type="presParOf" srcId="{181517F1-74BA-49FC-96DB-8C240D6D600C}" destId="{3EB58878-DB83-4C4B-9AE6-FAD5E519EC6B}" srcOrd="0" destOrd="0" presId="urn:microsoft.com/office/officeart/2005/8/layout/process2"/>
    <dgm:cxn modelId="{F545E0CA-E078-4464-AEBA-2244F8E7791D}" type="presParOf" srcId="{181517F1-74BA-49FC-96DB-8C240D6D600C}" destId="{8D9BD48C-224D-4DF7-A05B-33BA6A8CA12E}" srcOrd="1" destOrd="0" presId="urn:microsoft.com/office/officeart/2005/8/layout/process2"/>
    <dgm:cxn modelId="{F0CBABF4-6F53-4E81-9D40-07C11FEF2005}" type="presParOf" srcId="{8D9BD48C-224D-4DF7-A05B-33BA6A8CA12E}" destId="{D4A6D17A-7FD4-4208-82E3-CFA1555D771A}" srcOrd="0" destOrd="0" presId="urn:microsoft.com/office/officeart/2005/8/layout/process2"/>
    <dgm:cxn modelId="{E9AFB8CA-4423-428A-80BF-1E9C29E85869}" type="presParOf" srcId="{181517F1-74BA-49FC-96DB-8C240D6D600C}" destId="{4D3FF7E1-2C91-45CD-B95A-64A67AB1BAE4}" srcOrd="2" destOrd="0" presId="urn:microsoft.com/office/officeart/2005/8/layout/process2"/>
    <dgm:cxn modelId="{27C5F213-5A6D-413E-8824-40AC42B360B2}" type="presParOf" srcId="{181517F1-74BA-49FC-96DB-8C240D6D600C}" destId="{5D22CB3C-5EA0-4E12-915B-DBB80FC12EFA}" srcOrd="3" destOrd="0" presId="urn:microsoft.com/office/officeart/2005/8/layout/process2"/>
    <dgm:cxn modelId="{DEE81474-21E5-413D-A71F-301E1BAF38B7}" type="presParOf" srcId="{5D22CB3C-5EA0-4E12-915B-DBB80FC12EFA}" destId="{6BBDDA0C-4D91-4F74-83F6-CE3B109BDD40}" srcOrd="0" destOrd="0" presId="urn:microsoft.com/office/officeart/2005/8/layout/process2"/>
    <dgm:cxn modelId="{54222635-3578-496E-8457-9E0FA1DD86F0}" type="presParOf" srcId="{181517F1-74BA-49FC-96DB-8C240D6D600C}" destId="{B773283B-4686-4EB2-A8B5-B241D1A5218E}" srcOrd="4" destOrd="0" presId="urn:microsoft.com/office/officeart/2005/8/layout/process2"/>
    <dgm:cxn modelId="{70BCE396-FC05-4F1E-8664-3F57044E7875}" type="presParOf" srcId="{181517F1-74BA-49FC-96DB-8C240D6D600C}" destId="{1F852A1C-AA53-4FFE-A060-10E69FD383EF}" srcOrd="5" destOrd="0" presId="urn:microsoft.com/office/officeart/2005/8/layout/process2"/>
    <dgm:cxn modelId="{0897F349-4DCE-4895-94FE-187389882A46}" type="presParOf" srcId="{1F852A1C-AA53-4FFE-A060-10E69FD383EF}" destId="{E359A51B-B526-4674-8C27-DFFB8DBC4E3B}" srcOrd="0" destOrd="0" presId="urn:microsoft.com/office/officeart/2005/8/layout/process2"/>
    <dgm:cxn modelId="{92ED2AD6-D8CE-452C-A52B-F6799F218CF0}" type="presParOf" srcId="{181517F1-74BA-49FC-96DB-8C240D6D600C}" destId="{FB9F50BC-FF3A-4FBE-8EAF-B66F0AE2C11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73884-4CF5-104D-9F5A-1F018DB6EC42}">
      <dsp:nvSpPr>
        <dsp:cNvPr id="0" name=""/>
        <dsp:cNvSpPr/>
      </dsp:nvSpPr>
      <dsp:spPr>
        <a:xfrm>
          <a:off x="1142707" y="0"/>
          <a:ext cx="3403218" cy="340321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0F6341-B956-814E-B175-1D9BCA56FA12}">
      <dsp:nvSpPr>
        <dsp:cNvPr id="0" name=""/>
        <dsp:cNvSpPr/>
      </dsp:nvSpPr>
      <dsp:spPr>
        <a:xfrm>
          <a:off x="1363916" y="221209"/>
          <a:ext cx="1361287" cy="1361287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noProof="0" dirty="0" smtClean="0"/>
            <a:t>Kör Uçuş</a:t>
          </a:r>
          <a:endParaRPr lang="tr-TR" sz="2200" kern="1200" noProof="0" dirty="0" smtClean="0"/>
        </a:p>
      </dsp:txBody>
      <dsp:txXfrm>
        <a:off x="1430369" y="287662"/>
        <a:ext cx="1228381" cy="1228381"/>
      </dsp:txXfrm>
    </dsp:sp>
    <dsp:sp modelId="{39D987A6-F5EC-3448-A41F-24E0BF3E2D2A}">
      <dsp:nvSpPr>
        <dsp:cNvPr id="0" name=""/>
        <dsp:cNvSpPr/>
      </dsp:nvSpPr>
      <dsp:spPr>
        <a:xfrm>
          <a:off x="2963428" y="221209"/>
          <a:ext cx="1361287" cy="1361287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10515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10515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10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noProof="0" dirty="0" smtClean="0"/>
            <a:t>Pazar Yönelimli</a:t>
          </a:r>
          <a:endParaRPr lang="tr-TR" sz="2200" kern="1200" noProof="0" dirty="0" smtClean="0"/>
        </a:p>
      </dsp:txBody>
      <dsp:txXfrm>
        <a:off x="3029881" y="287662"/>
        <a:ext cx="1228381" cy="1228381"/>
      </dsp:txXfrm>
    </dsp:sp>
    <dsp:sp modelId="{E8A3D3C8-1242-724E-A4DA-636EB4B7A20D}">
      <dsp:nvSpPr>
        <dsp:cNvPr id="0" name=""/>
        <dsp:cNvSpPr/>
      </dsp:nvSpPr>
      <dsp:spPr>
        <a:xfrm>
          <a:off x="1363916" y="1820721"/>
          <a:ext cx="1361287" cy="1361287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2103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2103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2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noProof="0" dirty="0" smtClean="0">
            <a:solidFill>
              <a:srgbClr val="FF0000"/>
            </a:solidFill>
            <a:latin typeface="Apple Chancery"/>
            <a:cs typeface="Apple Chancery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noProof="0" dirty="0" smtClean="0">
              <a:solidFill>
                <a:srgbClr val="FF0000"/>
              </a:solidFill>
              <a:latin typeface="+mn-lt"/>
              <a:cs typeface="Apple Chancery"/>
            </a:rPr>
            <a:t>Pazar / Ürün Yönelimli</a:t>
          </a:r>
          <a:endParaRPr lang="tr-TR" sz="2000" b="1" kern="1200" noProof="0" dirty="0">
            <a:solidFill>
              <a:srgbClr val="FF0000"/>
            </a:solidFill>
            <a:latin typeface="+mn-lt"/>
            <a:cs typeface="Apple Chancery"/>
          </a:endParaRPr>
        </a:p>
      </dsp:txBody>
      <dsp:txXfrm>
        <a:off x="1430369" y="1887174"/>
        <a:ext cx="1228381" cy="1228381"/>
      </dsp:txXfrm>
    </dsp:sp>
    <dsp:sp modelId="{2CBE5131-8A52-804B-B054-66EBCDCD7BEB}">
      <dsp:nvSpPr>
        <dsp:cNvPr id="0" name=""/>
        <dsp:cNvSpPr/>
      </dsp:nvSpPr>
      <dsp:spPr>
        <a:xfrm>
          <a:off x="2963428" y="1820721"/>
          <a:ext cx="1361287" cy="1361287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31545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31545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315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b="1" kern="1200" noProof="0" dirty="0" smtClean="0">
            <a:solidFill>
              <a:srgbClr val="0000FF"/>
            </a:solidFill>
            <a:latin typeface="Herculanum"/>
            <a:cs typeface="Herculanum"/>
          </a:endParaRP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noProof="0" dirty="0" smtClean="0">
              <a:solidFill>
                <a:srgbClr val="0000FF"/>
              </a:solidFill>
              <a:latin typeface="Herculanum"/>
              <a:cs typeface="Herculanum"/>
            </a:rPr>
            <a:t>Etkin Uyum</a:t>
          </a:r>
          <a:endParaRPr lang="tr-TR" sz="2200" b="1" kern="1200" noProof="0" dirty="0">
            <a:solidFill>
              <a:srgbClr val="0000FF"/>
            </a:solidFill>
            <a:latin typeface="Herculanum"/>
            <a:cs typeface="Herculanum"/>
          </a:endParaRPr>
        </a:p>
      </dsp:txBody>
      <dsp:txXfrm>
        <a:off x="3029881" y="1887174"/>
        <a:ext cx="1228381" cy="12283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73884-4CF5-104D-9F5A-1F018DB6EC42}">
      <dsp:nvSpPr>
        <dsp:cNvPr id="0" name=""/>
        <dsp:cNvSpPr/>
      </dsp:nvSpPr>
      <dsp:spPr>
        <a:xfrm>
          <a:off x="1142707" y="0"/>
          <a:ext cx="3403218" cy="340321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0F6341-B956-814E-B175-1D9BCA56FA12}">
      <dsp:nvSpPr>
        <dsp:cNvPr id="0" name=""/>
        <dsp:cNvSpPr/>
      </dsp:nvSpPr>
      <dsp:spPr>
        <a:xfrm>
          <a:off x="1363916" y="221209"/>
          <a:ext cx="1361287" cy="1361287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noProof="0" dirty="0" smtClean="0"/>
            <a:t>Yalın</a:t>
          </a:r>
        </a:p>
      </dsp:txBody>
      <dsp:txXfrm>
        <a:off x="1430369" y="287662"/>
        <a:ext cx="1228381" cy="1228381"/>
      </dsp:txXfrm>
    </dsp:sp>
    <dsp:sp modelId="{39D987A6-F5EC-3448-A41F-24E0BF3E2D2A}">
      <dsp:nvSpPr>
        <dsp:cNvPr id="0" name=""/>
        <dsp:cNvSpPr/>
      </dsp:nvSpPr>
      <dsp:spPr>
        <a:xfrm>
          <a:off x="2963428" y="221209"/>
          <a:ext cx="1361287" cy="1361287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10515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10515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10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noProof="0" dirty="0" smtClean="0"/>
            <a:t>Tamamen Esnek</a:t>
          </a:r>
        </a:p>
      </dsp:txBody>
      <dsp:txXfrm>
        <a:off x="3029881" y="287662"/>
        <a:ext cx="1228381" cy="1228381"/>
      </dsp:txXfrm>
    </dsp:sp>
    <dsp:sp modelId="{E8A3D3C8-1242-724E-A4DA-636EB4B7A20D}">
      <dsp:nvSpPr>
        <dsp:cNvPr id="0" name=""/>
        <dsp:cNvSpPr/>
      </dsp:nvSpPr>
      <dsp:spPr>
        <a:xfrm>
          <a:off x="1363916" y="1820721"/>
          <a:ext cx="1361287" cy="1361287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2103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2103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2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noProof="0" dirty="0" smtClean="0">
            <a:solidFill>
              <a:srgbClr val="FF0000"/>
            </a:solidFill>
            <a:latin typeface="Apple Chancery"/>
            <a:cs typeface="Apple Chancery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noProof="0" dirty="0" smtClean="0">
              <a:solidFill>
                <a:srgbClr val="FF0000"/>
              </a:solidFill>
              <a:latin typeface="Apple Chancery"/>
              <a:cs typeface="Apple Chancery"/>
            </a:rPr>
            <a:t>Sürekli İkmal</a:t>
          </a:r>
          <a:endParaRPr lang="tr-TR" sz="2000" b="1" kern="1200" noProof="0" dirty="0">
            <a:solidFill>
              <a:srgbClr val="FF0000"/>
            </a:solidFill>
            <a:latin typeface="Apple Chancery"/>
            <a:cs typeface="Apple Chancery"/>
          </a:endParaRPr>
        </a:p>
      </dsp:txBody>
      <dsp:txXfrm>
        <a:off x="1430369" y="1887174"/>
        <a:ext cx="1228381" cy="1228381"/>
      </dsp:txXfrm>
    </dsp:sp>
    <dsp:sp modelId="{2CBE5131-8A52-804B-B054-66EBCDCD7BEB}">
      <dsp:nvSpPr>
        <dsp:cNvPr id="0" name=""/>
        <dsp:cNvSpPr/>
      </dsp:nvSpPr>
      <dsp:spPr>
        <a:xfrm>
          <a:off x="2963428" y="1820721"/>
          <a:ext cx="1361287" cy="1361287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31545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31545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315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b="1" kern="1200" noProof="0" dirty="0" smtClean="0">
            <a:solidFill>
              <a:srgbClr val="0000FF"/>
            </a:solidFill>
            <a:latin typeface="Herculanum"/>
            <a:cs typeface="Herculanum"/>
          </a:endParaRPr>
        </a:p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noProof="0" dirty="0" smtClean="0">
              <a:solidFill>
                <a:srgbClr val="0000FF"/>
              </a:solidFill>
              <a:latin typeface="Herculanum"/>
              <a:cs typeface="Herculanum"/>
            </a:rPr>
            <a:t>Çevik</a:t>
          </a:r>
          <a:endParaRPr lang="tr-TR" sz="2100" b="1" kern="1200" noProof="0" dirty="0">
            <a:solidFill>
              <a:srgbClr val="0000FF"/>
            </a:solidFill>
            <a:latin typeface="Herculanum"/>
            <a:cs typeface="Herculanum"/>
          </a:endParaRPr>
        </a:p>
      </dsp:txBody>
      <dsp:txXfrm>
        <a:off x="3029881" y="1887174"/>
        <a:ext cx="1228381" cy="1228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99367-ADE4-4B32-9F4A-80844276D24F}">
      <dsp:nvSpPr>
        <dsp:cNvPr id="0" name=""/>
        <dsp:cNvSpPr/>
      </dsp:nvSpPr>
      <dsp:spPr>
        <a:xfrm rot="5400000">
          <a:off x="5285697" y="-2244101"/>
          <a:ext cx="62086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chemeClr val="tx1"/>
              </a:solidFill>
            </a:rPr>
            <a:t>İşbirlikçi, Verimli, Talepkâr, Yaratıcı</a:t>
          </a:r>
          <a:endParaRPr lang="tr-TR" sz="1600" kern="1200" dirty="0">
            <a:solidFill>
              <a:schemeClr val="tx1"/>
            </a:solidFill>
          </a:endParaRPr>
        </a:p>
      </dsp:txBody>
      <dsp:txXfrm rot="-5400000">
        <a:off x="2962655" y="109249"/>
        <a:ext cx="5236636" cy="560244"/>
      </dsp:txXfrm>
    </dsp:sp>
    <dsp:sp modelId="{8BC46AB6-8329-402F-A48E-FEE74E4BB107}">
      <dsp:nvSpPr>
        <dsp:cNvPr id="0" name=""/>
        <dsp:cNvSpPr/>
      </dsp:nvSpPr>
      <dsp:spPr>
        <a:xfrm>
          <a:off x="0" y="1332"/>
          <a:ext cx="2962656" cy="776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</a:rPr>
            <a:t>Alıcı Davranışı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37885" y="39217"/>
        <a:ext cx="2886886" cy="700305"/>
      </dsp:txXfrm>
    </dsp:sp>
    <dsp:sp modelId="{28C945CF-1ECB-4EED-8E7A-52B393A2C223}">
      <dsp:nvSpPr>
        <dsp:cNvPr id="0" name=""/>
        <dsp:cNvSpPr/>
      </dsp:nvSpPr>
      <dsp:spPr>
        <a:xfrm rot="5400000">
          <a:off x="5285697" y="-1429222"/>
          <a:ext cx="62086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chemeClr val="tx1"/>
              </a:solidFill>
            </a:rPr>
            <a:t>Sürekli İkmal, Yalın, Çevik, Tamamen Esnek</a:t>
          </a:r>
          <a:endParaRPr lang="tr-TR" sz="1600" kern="1200" dirty="0">
            <a:solidFill>
              <a:schemeClr val="tx1"/>
            </a:solidFill>
          </a:endParaRPr>
        </a:p>
      </dsp:txBody>
      <dsp:txXfrm rot="-5400000">
        <a:off x="2962655" y="924128"/>
        <a:ext cx="5236636" cy="560244"/>
      </dsp:txXfrm>
    </dsp:sp>
    <dsp:sp modelId="{15A0FE2B-36C6-4574-BA63-9377D1DC8C31}">
      <dsp:nvSpPr>
        <dsp:cNvPr id="0" name=""/>
        <dsp:cNvSpPr/>
      </dsp:nvSpPr>
      <dsp:spPr>
        <a:xfrm>
          <a:off x="0" y="816211"/>
          <a:ext cx="2962656" cy="776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</a:rPr>
            <a:t>Talep Stratejisi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37885" y="854096"/>
        <a:ext cx="2886886" cy="700305"/>
      </dsp:txXfrm>
    </dsp:sp>
    <dsp:sp modelId="{D9E916E7-1F9D-4143-BBF1-B37B55ACECE4}">
      <dsp:nvSpPr>
        <dsp:cNvPr id="0" name=""/>
        <dsp:cNvSpPr/>
      </dsp:nvSpPr>
      <dsp:spPr>
        <a:xfrm rot="5400000">
          <a:off x="5285697" y="-614343"/>
          <a:ext cx="62086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chemeClr val="tx1"/>
              </a:solidFill>
            </a:rPr>
            <a:t>Grup, Hiyerarşik, Rasyonel, Girişimci</a:t>
          </a:r>
          <a:endParaRPr lang="tr-TR" sz="1600" kern="1200" dirty="0">
            <a:solidFill>
              <a:schemeClr val="tx1"/>
            </a:solidFill>
          </a:endParaRPr>
        </a:p>
      </dsp:txBody>
      <dsp:txXfrm rot="-5400000">
        <a:off x="2962655" y="1739007"/>
        <a:ext cx="5236636" cy="560244"/>
      </dsp:txXfrm>
    </dsp:sp>
    <dsp:sp modelId="{F26E08AB-2BA9-441F-B3CC-01B52EC003FF}">
      <dsp:nvSpPr>
        <dsp:cNvPr id="0" name=""/>
        <dsp:cNvSpPr/>
      </dsp:nvSpPr>
      <dsp:spPr>
        <a:xfrm>
          <a:off x="0" y="1631090"/>
          <a:ext cx="2962656" cy="776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</a:rPr>
            <a:t>Kültürel Yetkinlik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37885" y="1668975"/>
        <a:ext cx="2886886" cy="700305"/>
      </dsp:txXfrm>
    </dsp:sp>
    <dsp:sp modelId="{95396DB4-88E2-4E9A-A2FE-C9940D07DC16}">
      <dsp:nvSpPr>
        <dsp:cNvPr id="0" name=""/>
        <dsp:cNvSpPr/>
      </dsp:nvSpPr>
      <dsp:spPr>
        <a:xfrm rot="5400000">
          <a:off x="5285697" y="200535"/>
          <a:ext cx="62086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chemeClr val="tx1"/>
              </a:solidFill>
            </a:rPr>
            <a:t>Koç, Geleneksel, Baron, Vizyoner</a:t>
          </a:r>
          <a:endParaRPr lang="tr-TR" sz="1600" kern="1200" dirty="0">
            <a:solidFill>
              <a:schemeClr val="tx1"/>
            </a:solidFill>
          </a:endParaRPr>
        </a:p>
      </dsp:txBody>
      <dsp:txXfrm rot="-5400000">
        <a:off x="2962655" y="2553885"/>
        <a:ext cx="5236636" cy="560244"/>
      </dsp:txXfrm>
    </dsp:sp>
    <dsp:sp modelId="{556662F1-AE2F-4867-AFB5-83357D378CB4}">
      <dsp:nvSpPr>
        <dsp:cNvPr id="0" name=""/>
        <dsp:cNvSpPr/>
      </dsp:nvSpPr>
      <dsp:spPr>
        <a:xfrm>
          <a:off x="0" y="2445969"/>
          <a:ext cx="2962656" cy="776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</a:rPr>
            <a:t>Liderlik Biçimleri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37885" y="2483854"/>
        <a:ext cx="2886886" cy="700305"/>
      </dsp:txXfrm>
    </dsp:sp>
    <dsp:sp modelId="{3D85FFBE-6115-4879-8AD9-31A418657A35}">
      <dsp:nvSpPr>
        <dsp:cNvPr id="0" name=""/>
        <dsp:cNvSpPr/>
      </dsp:nvSpPr>
      <dsp:spPr>
        <a:xfrm rot="5400000">
          <a:off x="5285697" y="1015414"/>
          <a:ext cx="62086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Sürekli İkmal, Yalın, Çevik, Tamamen Esnek</a:t>
          </a:r>
          <a:endParaRPr lang="tr-TR" sz="1600" kern="1200" dirty="0"/>
        </a:p>
      </dsp:txBody>
      <dsp:txXfrm rot="-5400000">
        <a:off x="2962655" y="3368764"/>
        <a:ext cx="5236636" cy="560244"/>
      </dsp:txXfrm>
    </dsp:sp>
    <dsp:sp modelId="{354A4CFF-1682-4AF3-8120-27380AE01F55}">
      <dsp:nvSpPr>
        <dsp:cNvPr id="0" name=""/>
        <dsp:cNvSpPr/>
      </dsp:nvSpPr>
      <dsp:spPr>
        <a:xfrm>
          <a:off x="0" y="3260848"/>
          <a:ext cx="2962656" cy="776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</a:rPr>
            <a:t>Tedarik Stratejileri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37885" y="3298733"/>
        <a:ext cx="2886886" cy="700305"/>
      </dsp:txXfrm>
    </dsp:sp>
    <dsp:sp modelId="{9E9003BB-71A7-47AD-B0F9-FAA9805CB4B6}">
      <dsp:nvSpPr>
        <dsp:cNvPr id="0" name=""/>
        <dsp:cNvSpPr/>
      </dsp:nvSpPr>
      <dsp:spPr>
        <a:xfrm rot="5400000">
          <a:off x="5285697" y="1830293"/>
          <a:ext cx="62086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Güvenilir Ortak, Planlı Yaratıcılık, Süreç Odaklı, Fırsatçı</a:t>
          </a:r>
          <a:endParaRPr lang="tr-TR" sz="1600" kern="1200" dirty="0"/>
        </a:p>
      </dsp:txBody>
      <dsp:txXfrm rot="-5400000">
        <a:off x="2962655" y="4183643"/>
        <a:ext cx="5236636" cy="560244"/>
      </dsp:txXfrm>
    </dsp:sp>
    <dsp:sp modelId="{57E59839-251C-4CCE-A5F7-742B50508E4C}">
      <dsp:nvSpPr>
        <dsp:cNvPr id="0" name=""/>
        <dsp:cNvSpPr/>
      </dsp:nvSpPr>
      <dsp:spPr>
        <a:xfrm>
          <a:off x="0" y="4075727"/>
          <a:ext cx="2962656" cy="776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tx1"/>
              </a:solidFill>
            </a:rPr>
            <a:t>Tedarikçi Davranışları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37885" y="4113612"/>
        <a:ext cx="2886886" cy="700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E3FD9-FDFE-474A-9CED-32865A400A4C}">
      <dsp:nvSpPr>
        <dsp:cNvPr id="0" name=""/>
        <dsp:cNvSpPr/>
      </dsp:nvSpPr>
      <dsp:spPr>
        <a:xfrm>
          <a:off x="3703191" y="2803"/>
          <a:ext cx="823216" cy="82320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8E77C-653A-4426-9020-EC7D563C9FF7}">
      <dsp:nvSpPr>
        <dsp:cNvPr id="0" name=""/>
        <dsp:cNvSpPr/>
      </dsp:nvSpPr>
      <dsp:spPr>
        <a:xfrm>
          <a:off x="2900615" y="31615"/>
          <a:ext cx="1012386" cy="7655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92CA4-495C-474C-82C0-4137F6699FDB}">
      <dsp:nvSpPr>
        <dsp:cNvPr id="0" name=""/>
        <dsp:cNvSpPr/>
      </dsp:nvSpPr>
      <dsp:spPr>
        <a:xfrm>
          <a:off x="3466729" y="93380"/>
          <a:ext cx="1296140" cy="64205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Pazar</a:t>
          </a:r>
          <a:endParaRPr lang="tr-TR" sz="1600" b="1" kern="1200" dirty="0"/>
        </a:p>
      </dsp:txBody>
      <dsp:txXfrm>
        <a:off x="3656544" y="187406"/>
        <a:ext cx="916510" cy="453998"/>
      </dsp:txXfrm>
    </dsp:sp>
    <dsp:sp modelId="{689281E7-1F2D-46A5-A618-95977B7C4BD3}">
      <dsp:nvSpPr>
        <dsp:cNvPr id="0" name=""/>
        <dsp:cNvSpPr/>
      </dsp:nvSpPr>
      <dsp:spPr>
        <a:xfrm>
          <a:off x="4032963" y="948761"/>
          <a:ext cx="163672" cy="163672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93B18-5CE6-4511-AFD1-9C1319376170}">
      <dsp:nvSpPr>
        <dsp:cNvPr id="0" name=""/>
        <dsp:cNvSpPr/>
      </dsp:nvSpPr>
      <dsp:spPr>
        <a:xfrm>
          <a:off x="3703191" y="1235187"/>
          <a:ext cx="823216" cy="82320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70E3E-B91D-4BAB-BFE9-47E1B19BF185}">
      <dsp:nvSpPr>
        <dsp:cNvPr id="0" name=""/>
        <dsp:cNvSpPr/>
      </dsp:nvSpPr>
      <dsp:spPr>
        <a:xfrm>
          <a:off x="4316597" y="1263999"/>
          <a:ext cx="1012386" cy="76556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BB4B7-FD44-487B-AC73-F94A41767BA5}">
      <dsp:nvSpPr>
        <dsp:cNvPr id="0" name=""/>
        <dsp:cNvSpPr/>
      </dsp:nvSpPr>
      <dsp:spPr>
        <a:xfrm>
          <a:off x="3466729" y="1325764"/>
          <a:ext cx="1296140" cy="64205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Strateji</a:t>
          </a:r>
          <a:endParaRPr lang="tr-TR" sz="1600" b="1" kern="1200" dirty="0"/>
        </a:p>
      </dsp:txBody>
      <dsp:txXfrm>
        <a:off x="3656544" y="1419790"/>
        <a:ext cx="916510" cy="453998"/>
      </dsp:txXfrm>
    </dsp:sp>
    <dsp:sp modelId="{362D7395-7393-4379-A5AD-47C49C396F30}">
      <dsp:nvSpPr>
        <dsp:cNvPr id="0" name=""/>
        <dsp:cNvSpPr/>
      </dsp:nvSpPr>
      <dsp:spPr>
        <a:xfrm>
          <a:off x="4032963" y="2181145"/>
          <a:ext cx="163672" cy="163672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AB3D5-F51D-4BA2-B4A4-BF54009DF838}">
      <dsp:nvSpPr>
        <dsp:cNvPr id="0" name=""/>
        <dsp:cNvSpPr/>
      </dsp:nvSpPr>
      <dsp:spPr>
        <a:xfrm>
          <a:off x="3703191" y="2467571"/>
          <a:ext cx="823216" cy="82320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4E007-37F6-468F-B995-B690E18C2EDB}">
      <dsp:nvSpPr>
        <dsp:cNvPr id="0" name=""/>
        <dsp:cNvSpPr/>
      </dsp:nvSpPr>
      <dsp:spPr>
        <a:xfrm>
          <a:off x="2900615" y="2496383"/>
          <a:ext cx="1012386" cy="76556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2CEE1-9F59-4B07-9EA5-C74158B05844}">
      <dsp:nvSpPr>
        <dsp:cNvPr id="0" name=""/>
        <dsp:cNvSpPr/>
      </dsp:nvSpPr>
      <dsp:spPr>
        <a:xfrm>
          <a:off x="3466729" y="2558148"/>
          <a:ext cx="1296140" cy="64205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Kültür</a:t>
          </a:r>
          <a:endParaRPr lang="tr-TR" sz="1600" b="1" kern="1200" dirty="0"/>
        </a:p>
      </dsp:txBody>
      <dsp:txXfrm>
        <a:off x="3656544" y="2652174"/>
        <a:ext cx="916510" cy="453998"/>
      </dsp:txXfrm>
    </dsp:sp>
    <dsp:sp modelId="{9E37FF52-7C21-40AA-B222-E6582A9419BF}">
      <dsp:nvSpPr>
        <dsp:cNvPr id="0" name=""/>
        <dsp:cNvSpPr/>
      </dsp:nvSpPr>
      <dsp:spPr>
        <a:xfrm>
          <a:off x="4032963" y="3413529"/>
          <a:ext cx="163672" cy="163672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D0B45-7C3F-4945-BEF0-77E40C4FB622}">
      <dsp:nvSpPr>
        <dsp:cNvPr id="0" name=""/>
        <dsp:cNvSpPr/>
      </dsp:nvSpPr>
      <dsp:spPr>
        <a:xfrm>
          <a:off x="3703191" y="3699955"/>
          <a:ext cx="823216" cy="82320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4B0FB-BF1C-4510-AEC4-E0153498BC32}">
      <dsp:nvSpPr>
        <dsp:cNvPr id="0" name=""/>
        <dsp:cNvSpPr/>
      </dsp:nvSpPr>
      <dsp:spPr>
        <a:xfrm>
          <a:off x="4316597" y="3728767"/>
          <a:ext cx="1012386" cy="76556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AA996-D794-4BDF-87EE-908747FCFC09}">
      <dsp:nvSpPr>
        <dsp:cNvPr id="0" name=""/>
        <dsp:cNvSpPr/>
      </dsp:nvSpPr>
      <dsp:spPr>
        <a:xfrm>
          <a:off x="3466729" y="3790532"/>
          <a:ext cx="1296140" cy="64205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Liderlik</a:t>
          </a:r>
          <a:endParaRPr lang="tr-TR" sz="1600" b="1" kern="1200" dirty="0"/>
        </a:p>
      </dsp:txBody>
      <dsp:txXfrm>
        <a:off x="3656544" y="3884558"/>
        <a:ext cx="916510" cy="453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73884-4CF5-104D-9F5A-1F018DB6EC42}">
      <dsp:nvSpPr>
        <dsp:cNvPr id="0" name=""/>
        <dsp:cNvSpPr/>
      </dsp:nvSpPr>
      <dsp:spPr>
        <a:xfrm>
          <a:off x="2026024" y="0"/>
          <a:ext cx="4531095" cy="453109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0F6341-B956-814E-B175-1D9BCA56FA12}">
      <dsp:nvSpPr>
        <dsp:cNvPr id="0" name=""/>
        <dsp:cNvSpPr/>
      </dsp:nvSpPr>
      <dsp:spPr>
        <a:xfrm>
          <a:off x="2320545" y="294521"/>
          <a:ext cx="1812438" cy="1812438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noProof="0" dirty="0" smtClean="0"/>
            <a:t>Beni Anla!</a:t>
          </a:r>
          <a:endParaRPr lang="tr-TR" sz="3000" kern="1200" noProof="0" dirty="0" smtClean="0"/>
        </a:p>
      </dsp:txBody>
      <dsp:txXfrm>
        <a:off x="2409021" y="382997"/>
        <a:ext cx="1635486" cy="1635486"/>
      </dsp:txXfrm>
    </dsp:sp>
    <dsp:sp modelId="{39D987A6-F5EC-3448-A41F-24E0BF3E2D2A}">
      <dsp:nvSpPr>
        <dsp:cNvPr id="0" name=""/>
        <dsp:cNvSpPr/>
      </dsp:nvSpPr>
      <dsp:spPr>
        <a:xfrm>
          <a:off x="4450159" y="294521"/>
          <a:ext cx="1812438" cy="1812438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10515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10515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10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noProof="0" dirty="0" smtClean="0"/>
            <a:t>Beni Şaşırt!</a:t>
          </a:r>
          <a:endParaRPr lang="tr-TR" sz="3000" kern="1200" noProof="0" dirty="0" smtClean="0"/>
        </a:p>
      </dsp:txBody>
      <dsp:txXfrm>
        <a:off x="4538635" y="382997"/>
        <a:ext cx="1635486" cy="1635486"/>
      </dsp:txXfrm>
    </dsp:sp>
    <dsp:sp modelId="{E8A3D3C8-1242-724E-A4DA-636EB4B7A20D}">
      <dsp:nvSpPr>
        <dsp:cNvPr id="0" name=""/>
        <dsp:cNvSpPr/>
      </dsp:nvSpPr>
      <dsp:spPr>
        <a:xfrm>
          <a:off x="2320545" y="2424135"/>
          <a:ext cx="1812438" cy="1812438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2103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2103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2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noProof="0" dirty="0" smtClean="0"/>
        </a:p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noProof="0" dirty="0" smtClean="0"/>
            <a:t>Tutarlı Ol!</a:t>
          </a:r>
          <a:endParaRPr lang="tr-TR" sz="3000" kern="1200" noProof="0" dirty="0"/>
        </a:p>
      </dsp:txBody>
      <dsp:txXfrm>
        <a:off x="2409021" y="2512611"/>
        <a:ext cx="1635486" cy="1635486"/>
      </dsp:txXfrm>
    </dsp:sp>
    <dsp:sp modelId="{2CBE5131-8A52-804B-B054-66EBCDCD7BEB}">
      <dsp:nvSpPr>
        <dsp:cNvPr id="0" name=""/>
        <dsp:cNvSpPr/>
      </dsp:nvSpPr>
      <dsp:spPr>
        <a:xfrm>
          <a:off x="4450159" y="2424135"/>
          <a:ext cx="1812438" cy="1812438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31545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31545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315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000" b="1" kern="1200" noProof="0" dirty="0" smtClean="0">
            <a:solidFill>
              <a:srgbClr val="0000FF"/>
            </a:solidFill>
            <a:latin typeface="Herculanum"/>
            <a:cs typeface="Herculanum"/>
          </a:endParaRPr>
        </a:p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noProof="0" dirty="0" smtClean="0"/>
            <a:t>Tepki Ver!</a:t>
          </a:r>
          <a:endParaRPr lang="tr-TR" sz="3000" kern="1200" noProof="0" dirty="0"/>
        </a:p>
      </dsp:txBody>
      <dsp:txXfrm>
        <a:off x="4538635" y="2512611"/>
        <a:ext cx="1635486" cy="16354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73884-4CF5-104D-9F5A-1F018DB6EC42}">
      <dsp:nvSpPr>
        <dsp:cNvPr id="0" name=""/>
        <dsp:cNvSpPr/>
      </dsp:nvSpPr>
      <dsp:spPr>
        <a:xfrm>
          <a:off x="1142707" y="0"/>
          <a:ext cx="3403218" cy="340321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0F6341-B956-814E-B175-1D9BCA56FA12}">
      <dsp:nvSpPr>
        <dsp:cNvPr id="0" name=""/>
        <dsp:cNvSpPr/>
      </dsp:nvSpPr>
      <dsp:spPr>
        <a:xfrm>
          <a:off x="1363916" y="221209"/>
          <a:ext cx="1361287" cy="1361287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noProof="0" dirty="0" smtClean="0"/>
            <a:t>Bağlılık, İşbirliği, İlişki</a:t>
          </a:r>
          <a:endParaRPr lang="tr-TR" sz="1800" kern="1200" noProof="0" dirty="0" smtClean="0"/>
        </a:p>
      </dsp:txBody>
      <dsp:txXfrm>
        <a:off x="1430369" y="287662"/>
        <a:ext cx="1228381" cy="1228381"/>
      </dsp:txXfrm>
    </dsp:sp>
    <dsp:sp modelId="{39D987A6-F5EC-3448-A41F-24E0BF3E2D2A}">
      <dsp:nvSpPr>
        <dsp:cNvPr id="0" name=""/>
        <dsp:cNvSpPr/>
      </dsp:nvSpPr>
      <dsp:spPr>
        <a:xfrm>
          <a:off x="2963428" y="221209"/>
          <a:ext cx="1361287" cy="1361287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10515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10515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10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noProof="0" dirty="0" smtClean="0"/>
            <a:t>Yaratıcılık, Değişim, Esneklik</a:t>
          </a:r>
          <a:endParaRPr lang="tr-TR" sz="1800" kern="1200" noProof="0" dirty="0" smtClean="0"/>
        </a:p>
      </dsp:txBody>
      <dsp:txXfrm>
        <a:off x="3029881" y="287662"/>
        <a:ext cx="1228381" cy="1228381"/>
      </dsp:txXfrm>
    </dsp:sp>
    <dsp:sp modelId="{E8A3D3C8-1242-724E-A4DA-636EB4B7A20D}">
      <dsp:nvSpPr>
        <dsp:cNvPr id="0" name=""/>
        <dsp:cNvSpPr/>
      </dsp:nvSpPr>
      <dsp:spPr>
        <a:xfrm>
          <a:off x="1363916" y="1820721"/>
          <a:ext cx="1361287" cy="1361287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2103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2103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2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noProof="0" dirty="0" smtClean="0">
            <a:solidFill>
              <a:srgbClr val="FF0000"/>
            </a:solidFill>
            <a:latin typeface="Apple Chancery"/>
            <a:cs typeface="Apple Chancery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kern="1200" noProof="0" dirty="0" smtClean="0"/>
            <a:t>Analiz, Sistem, Kontrol</a:t>
          </a:r>
          <a:endParaRPr lang="tr-TR" kern="1200" noProof="0" dirty="0"/>
        </a:p>
      </dsp:txBody>
      <dsp:txXfrm>
        <a:off x="1430369" y="1887174"/>
        <a:ext cx="1228381" cy="1228381"/>
      </dsp:txXfrm>
    </dsp:sp>
    <dsp:sp modelId="{2CBE5131-8A52-804B-B054-66EBCDCD7BEB}">
      <dsp:nvSpPr>
        <dsp:cNvPr id="0" name=""/>
        <dsp:cNvSpPr/>
      </dsp:nvSpPr>
      <dsp:spPr>
        <a:xfrm>
          <a:off x="2963428" y="1820721"/>
          <a:ext cx="1361287" cy="1361287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31545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31545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315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noProof="0" dirty="0" smtClean="0">
            <a:solidFill>
              <a:srgbClr val="0000FF"/>
            </a:solidFill>
            <a:latin typeface="Herculanum"/>
            <a:cs typeface="Herculanum"/>
          </a:endParaRP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noProof="0" dirty="0" smtClean="0"/>
            <a:t>Enerji, Eylem, Sonuç</a:t>
          </a:r>
          <a:endParaRPr lang="tr-TR" sz="1800" kern="1200" noProof="0" dirty="0"/>
        </a:p>
      </dsp:txBody>
      <dsp:txXfrm>
        <a:off x="3029881" y="1887174"/>
        <a:ext cx="1228381" cy="12283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844BF-43F5-4A52-B9A5-D443EF72CAF7}">
      <dsp:nvSpPr>
        <dsp:cNvPr id="0" name=""/>
        <dsp:cNvSpPr/>
      </dsp:nvSpPr>
      <dsp:spPr>
        <a:xfrm>
          <a:off x="1326" y="1000419"/>
          <a:ext cx="0" cy="328984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68A42-5C9B-4C09-A8DF-A485031A94E9}">
      <dsp:nvSpPr>
        <dsp:cNvPr id="0" name=""/>
        <dsp:cNvSpPr/>
      </dsp:nvSpPr>
      <dsp:spPr>
        <a:xfrm>
          <a:off x="92711" y="575809"/>
          <a:ext cx="1730274" cy="148042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1789B-5FC7-4D14-B9FF-0AB1CBD742C0}">
      <dsp:nvSpPr>
        <dsp:cNvPr id="0" name=""/>
        <dsp:cNvSpPr/>
      </dsp:nvSpPr>
      <dsp:spPr>
        <a:xfrm>
          <a:off x="92711" y="2188841"/>
          <a:ext cx="1730274" cy="169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Tahmin edilebilir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Düzenli sevkiyat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Olgun ürünler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Birincil tedarik kaynağı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Güvene dayalı ilişkiler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Takım çalışması / ortaklık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Bilgi paylaşımı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Karşılıklı gelişim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Bağışlama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Fiyat önemli değil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92711" y="2188841"/>
        <a:ext cx="1730274" cy="1699751"/>
      </dsp:txXfrm>
    </dsp:sp>
    <dsp:sp modelId="{24502699-3F74-4601-88D5-53C1A16D5B4B}">
      <dsp:nvSpPr>
        <dsp:cNvPr id="0" name=""/>
        <dsp:cNvSpPr/>
      </dsp:nvSpPr>
      <dsp:spPr>
        <a:xfrm>
          <a:off x="1326" y="100607"/>
          <a:ext cx="1827690" cy="365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smtClean="0">
              <a:solidFill>
                <a:schemeClr val="tx1"/>
              </a:solidFill>
            </a:rPr>
            <a:t>İşbirlikçi</a:t>
          </a:r>
          <a:endParaRPr lang="tr-TR" sz="1900" b="1" kern="1200" dirty="0">
            <a:solidFill>
              <a:schemeClr val="tx1"/>
            </a:solidFill>
          </a:endParaRPr>
        </a:p>
      </dsp:txBody>
      <dsp:txXfrm>
        <a:off x="1326" y="100607"/>
        <a:ext cx="1827690" cy="365538"/>
      </dsp:txXfrm>
    </dsp:sp>
    <dsp:sp modelId="{26AA5E1B-79E6-4DB8-837C-4EE0F8EE569B}">
      <dsp:nvSpPr>
        <dsp:cNvPr id="0" name=""/>
        <dsp:cNvSpPr/>
      </dsp:nvSpPr>
      <dsp:spPr>
        <a:xfrm>
          <a:off x="2134412" y="1000419"/>
          <a:ext cx="0" cy="328984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857C9-C1BF-4584-B401-A540EE452C53}">
      <dsp:nvSpPr>
        <dsp:cNvPr id="0" name=""/>
        <dsp:cNvSpPr/>
      </dsp:nvSpPr>
      <dsp:spPr>
        <a:xfrm>
          <a:off x="2225796" y="575809"/>
          <a:ext cx="1730274" cy="148042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EDBB2-384A-4AD4-9FA9-5DFC38874700}">
      <dsp:nvSpPr>
        <dsp:cNvPr id="0" name=""/>
        <dsp:cNvSpPr/>
      </dsp:nvSpPr>
      <dsp:spPr>
        <a:xfrm>
          <a:off x="2225796" y="2188841"/>
          <a:ext cx="1730274" cy="169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Kontratlı tahmin edilebilirlik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Düzenli sevkiyat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Etkin düşük maliyet odağı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Çok tedarik kaynağı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Az bilgi paylaşımı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Ters seçim olasılığı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Standart süreçler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Güç etkisi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solidFill>
                <a:schemeClr val="tx1"/>
              </a:solidFill>
            </a:rPr>
            <a:t>İşlemsel</a:t>
          </a:r>
          <a:endParaRPr lang="tr-TR" sz="1200" b="1" kern="1200" dirty="0" smtClean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Fiyata duyarlı</a:t>
          </a:r>
        </a:p>
      </dsp:txBody>
      <dsp:txXfrm>
        <a:off x="2225796" y="2188841"/>
        <a:ext cx="1730274" cy="1699751"/>
      </dsp:txXfrm>
    </dsp:sp>
    <dsp:sp modelId="{194CD9D8-A4EE-4556-85D3-4F5B671BE919}">
      <dsp:nvSpPr>
        <dsp:cNvPr id="0" name=""/>
        <dsp:cNvSpPr/>
      </dsp:nvSpPr>
      <dsp:spPr>
        <a:xfrm>
          <a:off x="2134412" y="100607"/>
          <a:ext cx="1827690" cy="365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smtClean="0">
              <a:solidFill>
                <a:schemeClr val="tx1"/>
              </a:solidFill>
            </a:rPr>
            <a:t>Verimli</a:t>
          </a:r>
          <a:endParaRPr lang="tr-TR" sz="1900" b="1" kern="1200" dirty="0">
            <a:solidFill>
              <a:schemeClr val="tx1"/>
            </a:solidFill>
          </a:endParaRPr>
        </a:p>
      </dsp:txBody>
      <dsp:txXfrm>
        <a:off x="2134412" y="100607"/>
        <a:ext cx="1827690" cy="365538"/>
      </dsp:txXfrm>
    </dsp:sp>
    <dsp:sp modelId="{5CEBFEA4-AA51-4E81-BAAB-46BC34E078F4}">
      <dsp:nvSpPr>
        <dsp:cNvPr id="0" name=""/>
        <dsp:cNvSpPr/>
      </dsp:nvSpPr>
      <dsp:spPr>
        <a:xfrm>
          <a:off x="4267497" y="1000419"/>
          <a:ext cx="0" cy="328984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073A9-3C85-4E60-84AD-ACAB9DEA46EB}">
      <dsp:nvSpPr>
        <dsp:cNvPr id="0" name=""/>
        <dsp:cNvSpPr/>
      </dsp:nvSpPr>
      <dsp:spPr>
        <a:xfrm>
          <a:off x="4358882" y="575809"/>
          <a:ext cx="1730274" cy="148042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7B8DB-869B-40B0-B493-62063164F7FF}">
      <dsp:nvSpPr>
        <dsp:cNvPr id="0" name=""/>
        <dsp:cNvSpPr/>
      </dsp:nvSpPr>
      <dsp:spPr>
        <a:xfrm>
          <a:off x="4358882" y="2188841"/>
          <a:ext cx="1730274" cy="169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Tahmin edilemez talep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Mal ilişkisi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Zaman öncelikli / acil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Fırsat odaklı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Özel tedarik kaynağı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Düşük sadakat, kişisel değil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Daha az süreç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Çıktı odaklı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Pragmatik bazlı ticari anlaşmalar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Fiyat farkındalığı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4358882" y="2188841"/>
        <a:ext cx="1730274" cy="1699751"/>
      </dsp:txXfrm>
    </dsp:sp>
    <dsp:sp modelId="{21398485-8340-4636-A085-588CE02CCE03}">
      <dsp:nvSpPr>
        <dsp:cNvPr id="0" name=""/>
        <dsp:cNvSpPr/>
      </dsp:nvSpPr>
      <dsp:spPr>
        <a:xfrm>
          <a:off x="4267497" y="100607"/>
          <a:ext cx="1827690" cy="365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smtClean="0">
              <a:solidFill>
                <a:schemeClr val="tx1"/>
              </a:solidFill>
            </a:rPr>
            <a:t>Dinamik</a:t>
          </a:r>
          <a:endParaRPr lang="tr-TR" sz="1900" b="1" kern="1200" dirty="0">
            <a:solidFill>
              <a:schemeClr val="tx1"/>
            </a:solidFill>
          </a:endParaRPr>
        </a:p>
      </dsp:txBody>
      <dsp:txXfrm>
        <a:off x="4267497" y="100607"/>
        <a:ext cx="1827690" cy="365538"/>
      </dsp:txXfrm>
    </dsp:sp>
    <dsp:sp modelId="{612297B5-7886-467C-B6E4-F23D8624D738}">
      <dsp:nvSpPr>
        <dsp:cNvPr id="0" name=""/>
        <dsp:cNvSpPr/>
      </dsp:nvSpPr>
      <dsp:spPr>
        <a:xfrm>
          <a:off x="6400583" y="1000419"/>
          <a:ext cx="0" cy="3289842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34C8B-005C-47D3-99F4-3DA501AEDB1B}">
      <dsp:nvSpPr>
        <dsp:cNvPr id="0" name=""/>
        <dsp:cNvSpPr/>
      </dsp:nvSpPr>
      <dsp:spPr>
        <a:xfrm>
          <a:off x="6491967" y="575809"/>
          <a:ext cx="1730274" cy="148042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DB6F4-1AC9-46D0-BD9C-3871DB5CC3AA}">
      <dsp:nvSpPr>
        <dsp:cNvPr id="0" name=""/>
        <dsp:cNvSpPr/>
      </dsp:nvSpPr>
      <dsp:spPr>
        <a:xfrm>
          <a:off x="6491967" y="2590510"/>
          <a:ext cx="1730274" cy="1699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9FC90-60BE-4122-BC25-7DA661910121}">
      <dsp:nvSpPr>
        <dsp:cNvPr id="0" name=""/>
        <dsp:cNvSpPr/>
      </dsp:nvSpPr>
      <dsp:spPr>
        <a:xfrm>
          <a:off x="6400583" y="100607"/>
          <a:ext cx="1827690" cy="365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>
              <a:solidFill>
                <a:schemeClr val="tx1"/>
              </a:solidFill>
            </a:rPr>
            <a:t>Yaratıcı</a:t>
          </a:r>
          <a:endParaRPr lang="tr-TR" sz="1900" b="1" kern="1200" dirty="0">
            <a:solidFill>
              <a:schemeClr val="tx1"/>
            </a:solidFill>
          </a:endParaRPr>
        </a:p>
      </dsp:txBody>
      <dsp:txXfrm>
        <a:off x="6400583" y="100607"/>
        <a:ext cx="1827690" cy="3655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58878-DB83-4C4B-9AE6-FAD5E519EC6B}">
      <dsp:nvSpPr>
        <dsp:cNvPr id="0" name=""/>
        <dsp:cNvSpPr/>
      </dsp:nvSpPr>
      <dsp:spPr>
        <a:xfrm>
          <a:off x="0" y="2404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İhtiyaçlar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28606"/>
        <a:ext cx="1398099" cy="842202"/>
      </dsp:txXfrm>
    </dsp:sp>
    <dsp:sp modelId="{8D9BD48C-224D-4DF7-A05B-33BA6A8CA12E}">
      <dsp:nvSpPr>
        <dsp:cNvPr id="0" name=""/>
        <dsp:cNvSpPr/>
      </dsp:nvSpPr>
      <dsp:spPr>
        <a:xfrm rot="5400000">
          <a:off x="557513" y="919376"/>
          <a:ext cx="335477" cy="4025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 rot="-5400000">
        <a:off x="604480" y="952924"/>
        <a:ext cx="241544" cy="234834"/>
      </dsp:txXfrm>
    </dsp:sp>
    <dsp:sp modelId="{4D3FF7E1-2C91-45CD-B95A-64A67AB1BAE4}">
      <dsp:nvSpPr>
        <dsp:cNvPr id="0" name=""/>
        <dsp:cNvSpPr/>
      </dsp:nvSpPr>
      <dsp:spPr>
        <a:xfrm>
          <a:off x="0" y="1344314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Hizmet Önermesi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1370516"/>
        <a:ext cx="1398099" cy="842202"/>
      </dsp:txXfrm>
    </dsp:sp>
    <dsp:sp modelId="{5D22CB3C-5EA0-4E12-915B-DBB80FC12EFA}">
      <dsp:nvSpPr>
        <dsp:cNvPr id="0" name=""/>
        <dsp:cNvSpPr/>
      </dsp:nvSpPr>
      <dsp:spPr>
        <a:xfrm rot="5400000">
          <a:off x="557513" y="2261285"/>
          <a:ext cx="335477" cy="4025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 rot="-5400000">
        <a:off x="604480" y="2294833"/>
        <a:ext cx="241544" cy="234834"/>
      </dsp:txXfrm>
    </dsp:sp>
    <dsp:sp modelId="{B773283B-4686-4EB2-A8B5-B241D1A5218E}">
      <dsp:nvSpPr>
        <dsp:cNvPr id="0" name=""/>
        <dsp:cNvSpPr/>
      </dsp:nvSpPr>
      <dsp:spPr>
        <a:xfrm>
          <a:off x="0" y="2686223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Örgütsel Yapı ve Süreçler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2712425"/>
        <a:ext cx="1398099" cy="842202"/>
      </dsp:txXfrm>
    </dsp:sp>
    <dsp:sp modelId="{1F852A1C-AA53-4FFE-A060-10E69FD383EF}">
      <dsp:nvSpPr>
        <dsp:cNvPr id="0" name=""/>
        <dsp:cNvSpPr/>
      </dsp:nvSpPr>
      <dsp:spPr>
        <a:xfrm rot="5400000">
          <a:off x="557513" y="3603194"/>
          <a:ext cx="335477" cy="4025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 rot="-5400000">
        <a:off x="604480" y="3636742"/>
        <a:ext cx="241544" cy="234834"/>
      </dsp:txXfrm>
    </dsp:sp>
    <dsp:sp modelId="{FB9F50BC-FF3A-4FBE-8EAF-B66F0AE2C119}">
      <dsp:nvSpPr>
        <dsp:cNvPr id="0" name=""/>
        <dsp:cNvSpPr/>
      </dsp:nvSpPr>
      <dsp:spPr>
        <a:xfrm>
          <a:off x="0" y="4028132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Liderlik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4054334"/>
        <a:ext cx="1398099" cy="8422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58878-DB83-4C4B-9AE6-FAD5E519EC6B}">
      <dsp:nvSpPr>
        <dsp:cNvPr id="0" name=""/>
        <dsp:cNvSpPr/>
      </dsp:nvSpPr>
      <dsp:spPr>
        <a:xfrm>
          <a:off x="0" y="2404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İhtiyaçlar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28606"/>
        <a:ext cx="1398099" cy="842202"/>
      </dsp:txXfrm>
    </dsp:sp>
    <dsp:sp modelId="{8D9BD48C-224D-4DF7-A05B-33BA6A8CA12E}">
      <dsp:nvSpPr>
        <dsp:cNvPr id="0" name=""/>
        <dsp:cNvSpPr/>
      </dsp:nvSpPr>
      <dsp:spPr>
        <a:xfrm rot="5400000">
          <a:off x="557513" y="919376"/>
          <a:ext cx="335477" cy="4025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 rot="-5400000">
        <a:off x="604480" y="952924"/>
        <a:ext cx="241544" cy="234834"/>
      </dsp:txXfrm>
    </dsp:sp>
    <dsp:sp modelId="{4D3FF7E1-2C91-45CD-B95A-64A67AB1BAE4}">
      <dsp:nvSpPr>
        <dsp:cNvPr id="0" name=""/>
        <dsp:cNvSpPr/>
      </dsp:nvSpPr>
      <dsp:spPr>
        <a:xfrm>
          <a:off x="0" y="1344314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Hizmet Önermesi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1370516"/>
        <a:ext cx="1398099" cy="842202"/>
      </dsp:txXfrm>
    </dsp:sp>
    <dsp:sp modelId="{5D22CB3C-5EA0-4E12-915B-DBB80FC12EFA}">
      <dsp:nvSpPr>
        <dsp:cNvPr id="0" name=""/>
        <dsp:cNvSpPr/>
      </dsp:nvSpPr>
      <dsp:spPr>
        <a:xfrm rot="5400000">
          <a:off x="557513" y="2261285"/>
          <a:ext cx="335477" cy="4025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 rot="-5400000">
        <a:off x="604480" y="2294833"/>
        <a:ext cx="241544" cy="234834"/>
      </dsp:txXfrm>
    </dsp:sp>
    <dsp:sp modelId="{B773283B-4686-4EB2-A8B5-B241D1A5218E}">
      <dsp:nvSpPr>
        <dsp:cNvPr id="0" name=""/>
        <dsp:cNvSpPr/>
      </dsp:nvSpPr>
      <dsp:spPr>
        <a:xfrm>
          <a:off x="0" y="2686223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Örgütsel Yapı ve Süreçler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2712425"/>
        <a:ext cx="1398099" cy="842202"/>
      </dsp:txXfrm>
    </dsp:sp>
    <dsp:sp modelId="{1F852A1C-AA53-4FFE-A060-10E69FD383EF}">
      <dsp:nvSpPr>
        <dsp:cNvPr id="0" name=""/>
        <dsp:cNvSpPr/>
      </dsp:nvSpPr>
      <dsp:spPr>
        <a:xfrm rot="5400000">
          <a:off x="557513" y="3603194"/>
          <a:ext cx="335477" cy="4025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 rot="-5400000">
        <a:off x="604480" y="3636742"/>
        <a:ext cx="241544" cy="234834"/>
      </dsp:txXfrm>
    </dsp:sp>
    <dsp:sp modelId="{FB9F50BC-FF3A-4FBE-8EAF-B66F0AE2C119}">
      <dsp:nvSpPr>
        <dsp:cNvPr id="0" name=""/>
        <dsp:cNvSpPr/>
      </dsp:nvSpPr>
      <dsp:spPr>
        <a:xfrm>
          <a:off x="0" y="4028132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Liderlik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4054334"/>
        <a:ext cx="1398099" cy="8422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58878-DB83-4C4B-9AE6-FAD5E519EC6B}">
      <dsp:nvSpPr>
        <dsp:cNvPr id="0" name=""/>
        <dsp:cNvSpPr/>
      </dsp:nvSpPr>
      <dsp:spPr>
        <a:xfrm>
          <a:off x="0" y="2404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İhtiyaçlar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28606"/>
        <a:ext cx="1398099" cy="842202"/>
      </dsp:txXfrm>
    </dsp:sp>
    <dsp:sp modelId="{8D9BD48C-224D-4DF7-A05B-33BA6A8CA12E}">
      <dsp:nvSpPr>
        <dsp:cNvPr id="0" name=""/>
        <dsp:cNvSpPr/>
      </dsp:nvSpPr>
      <dsp:spPr>
        <a:xfrm rot="5400000">
          <a:off x="557513" y="919376"/>
          <a:ext cx="335477" cy="4025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 rot="-5400000">
        <a:off x="604480" y="952924"/>
        <a:ext cx="241544" cy="234834"/>
      </dsp:txXfrm>
    </dsp:sp>
    <dsp:sp modelId="{4D3FF7E1-2C91-45CD-B95A-64A67AB1BAE4}">
      <dsp:nvSpPr>
        <dsp:cNvPr id="0" name=""/>
        <dsp:cNvSpPr/>
      </dsp:nvSpPr>
      <dsp:spPr>
        <a:xfrm>
          <a:off x="0" y="1344314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Hizmet Önermesi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1370516"/>
        <a:ext cx="1398099" cy="842202"/>
      </dsp:txXfrm>
    </dsp:sp>
    <dsp:sp modelId="{5D22CB3C-5EA0-4E12-915B-DBB80FC12EFA}">
      <dsp:nvSpPr>
        <dsp:cNvPr id="0" name=""/>
        <dsp:cNvSpPr/>
      </dsp:nvSpPr>
      <dsp:spPr>
        <a:xfrm rot="5400000">
          <a:off x="557513" y="2261285"/>
          <a:ext cx="335477" cy="4025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 rot="-5400000">
        <a:off x="604480" y="2294833"/>
        <a:ext cx="241544" cy="234834"/>
      </dsp:txXfrm>
    </dsp:sp>
    <dsp:sp modelId="{B773283B-4686-4EB2-A8B5-B241D1A5218E}">
      <dsp:nvSpPr>
        <dsp:cNvPr id="0" name=""/>
        <dsp:cNvSpPr/>
      </dsp:nvSpPr>
      <dsp:spPr>
        <a:xfrm>
          <a:off x="0" y="2686223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Örgütsel Yapı ve Süreçler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2712425"/>
        <a:ext cx="1398099" cy="842202"/>
      </dsp:txXfrm>
    </dsp:sp>
    <dsp:sp modelId="{1F852A1C-AA53-4FFE-A060-10E69FD383EF}">
      <dsp:nvSpPr>
        <dsp:cNvPr id="0" name=""/>
        <dsp:cNvSpPr/>
      </dsp:nvSpPr>
      <dsp:spPr>
        <a:xfrm rot="5400000">
          <a:off x="557513" y="3603194"/>
          <a:ext cx="335477" cy="4025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 rot="-5400000">
        <a:off x="604480" y="3636742"/>
        <a:ext cx="241544" cy="234834"/>
      </dsp:txXfrm>
    </dsp:sp>
    <dsp:sp modelId="{FB9F50BC-FF3A-4FBE-8EAF-B66F0AE2C119}">
      <dsp:nvSpPr>
        <dsp:cNvPr id="0" name=""/>
        <dsp:cNvSpPr/>
      </dsp:nvSpPr>
      <dsp:spPr>
        <a:xfrm>
          <a:off x="0" y="4028132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Liderlik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4054334"/>
        <a:ext cx="1398099" cy="8422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58878-DB83-4C4B-9AE6-FAD5E519EC6B}">
      <dsp:nvSpPr>
        <dsp:cNvPr id="0" name=""/>
        <dsp:cNvSpPr/>
      </dsp:nvSpPr>
      <dsp:spPr>
        <a:xfrm>
          <a:off x="0" y="2404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İhtiyaçlar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28606"/>
        <a:ext cx="1398099" cy="842202"/>
      </dsp:txXfrm>
    </dsp:sp>
    <dsp:sp modelId="{8D9BD48C-224D-4DF7-A05B-33BA6A8CA12E}">
      <dsp:nvSpPr>
        <dsp:cNvPr id="0" name=""/>
        <dsp:cNvSpPr/>
      </dsp:nvSpPr>
      <dsp:spPr>
        <a:xfrm rot="5400000">
          <a:off x="557513" y="919376"/>
          <a:ext cx="335477" cy="4025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 rot="-5400000">
        <a:off x="604480" y="952924"/>
        <a:ext cx="241544" cy="234834"/>
      </dsp:txXfrm>
    </dsp:sp>
    <dsp:sp modelId="{4D3FF7E1-2C91-45CD-B95A-64A67AB1BAE4}">
      <dsp:nvSpPr>
        <dsp:cNvPr id="0" name=""/>
        <dsp:cNvSpPr/>
      </dsp:nvSpPr>
      <dsp:spPr>
        <a:xfrm>
          <a:off x="0" y="1344314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Hizmet Önermesi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1370516"/>
        <a:ext cx="1398099" cy="842202"/>
      </dsp:txXfrm>
    </dsp:sp>
    <dsp:sp modelId="{5D22CB3C-5EA0-4E12-915B-DBB80FC12EFA}">
      <dsp:nvSpPr>
        <dsp:cNvPr id="0" name=""/>
        <dsp:cNvSpPr/>
      </dsp:nvSpPr>
      <dsp:spPr>
        <a:xfrm rot="5400000">
          <a:off x="557513" y="2261285"/>
          <a:ext cx="335477" cy="4025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 rot="-5400000">
        <a:off x="604480" y="2294833"/>
        <a:ext cx="241544" cy="234834"/>
      </dsp:txXfrm>
    </dsp:sp>
    <dsp:sp modelId="{B773283B-4686-4EB2-A8B5-B241D1A5218E}">
      <dsp:nvSpPr>
        <dsp:cNvPr id="0" name=""/>
        <dsp:cNvSpPr/>
      </dsp:nvSpPr>
      <dsp:spPr>
        <a:xfrm>
          <a:off x="0" y="2686223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Örgütsel Yapı ve Süreçler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2712425"/>
        <a:ext cx="1398099" cy="842202"/>
      </dsp:txXfrm>
    </dsp:sp>
    <dsp:sp modelId="{1F852A1C-AA53-4FFE-A060-10E69FD383EF}">
      <dsp:nvSpPr>
        <dsp:cNvPr id="0" name=""/>
        <dsp:cNvSpPr/>
      </dsp:nvSpPr>
      <dsp:spPr>
        <a:xfrm rot="5400000">
          <a:off x="557513" y="3603194"/>
          <a:ext cx="335477" cy="4025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solidFill>
              <a:schemeClr val="tx1"/>
            </a:solidFill>
          </a:endParaRPr>
        </a:p>
      </dsp:txBody>
      <dsp:txXfrm rot="-5400000">
        <a:off x="604480" y="3636742"/>
        <a:ext cx="241544" cy="234834"/>
      </dsp:txXfrm>
    </dsp:sp>
    <dsp:sp modelId="{FB9F50BC-FF3A-4FBE-8EAF-B66F0AE2C119}">
      <dsp:nvSpPr>
        <dsp:cNvPr id="0" name=""/>
        <dsp:cNvSpPr/>
      </dsp:nvSpPr>
      <dsp:spPr>
        <a:xfrm>
          <a:off x="0" y="4028132"/>
          <a:ext cx="1450503" cy="894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Liderlik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6202" y="4054334"/>
        <a:ext cx="1398099" cy="842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r">
              <a:defRPr sz="1200"/>
            </a:lvl1pPr>
          </a:lstStyle>
          <a:p>
            <a:fld id="{86FEA5DD-3B4C-41C5-9C03-E6F2CAF69530}" type="datetimeFigureOut">
              <a:rPr lang="tr-TR" smtClean="0"/>
              <a:pPr/>
              <a:t>28.5.2014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r">
              <a:defRPr sz="1200"/>
            </a:lvl1pPr>
          </a:lstStyle>
          <a:p>
            <a:fld id="{B10241A7-47A4-44DD-861C-D277313BF8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69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r">
              <a:defRPr sz="1200"/>
            </a:lvl1pPr>
          </a:lstStyle>
          <a:p>
            <a:fld id="{554F0C74-2BBF-4B62-9AC9-75A4DD32D037}" type="datetimeFigureOut">
              <a:rPr lang="tr-TR" smtClean="0"/>
              <a:pPr/>
              <a:t>28.5.2014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84" tIns="46392" rIns="92784" bIns="46392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724957"/>
            <a:ext cx="5486400" cy="4476274"/>
          </a:xfrm>
          <a:prstGeom prst="rect">
            <a:avLst/>
          </a:prstGeom>
        </p:spPr>
        <p:txBody>
          <a:bodyPr vert="horz" lIns="92784" tIns="46392" rIns="92784" bIns="46392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r">
              <a:defRPr sz="1200"/>
            </a:lvl1pPr>
          </a:lstStyle>
          <a:p>
            <a:fld id="{6F37D402-4D2F-4999-97D8-D5D4D08BAC9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50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7D402-4D2F-4999-97D8-D5D4D08BAC97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54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7D402-4D2F-4999-97D8-D5D4D08BAC97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887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995-04C6-4270-90E4-FCAD024D3A9A}" type="datetime1">
              <a:rPr lang="tr-TR" smtClean="0"/>
              <a:pPr/>
              <a:t>28.5.2014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B203-550C-438D-900E-F2D35A683EF6}" type="datetime1">
              <a:rPr lang="tr-TR" smtClean="0"/>
              <a:pPr/>
              <a:t>28.5.2014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269-D5C3-4C4E-994A-0260A30CB9EF}" type="datetime1">
              <a:rPr lang="tr-TR" smtClean="0"/>
              <a:pPr/>
              <a:t>28.5.2014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C7E3-6AD7-4677-8B44-EF7914373A8A}" type="datetime1">
              <a:rPr lang="tr-TR" smtClean="0"/>
              <a:pPr/>
              <a:t>28.5.2014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06E9-5DEE-4A68-86E4-33ADD6ABDE1A}" type="datetime1">
              <a:rPr lang="tr-TR" smtClean="0"/>
              <a:pPr/>
              <a:t>28.5.2014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1256-62EE-4EFE-B52A-E3CCBFA84C48}" type="datetime1">
              <a:rPr lang="tr-TR" smtClean="0"/>
              <a:pPr/>
              <a:t>28.5.2014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0CAA-051D-42F0-89DD-E6E1F54B7CA1}" type="datetime1">
              <a:rPr lang="tr-TR" smtClean="0"/>
              <a:pPr/>
              <a:t>28.5.2014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1F0C-CF73-4E5C-9665-7B76E92124EC}" type="datetime1">
              <a:rPr lang="tr-TR" smtClean="0"/>
              <a:pPr/>
              <a:t>28.5.2014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DDA9-130E-4ED8-92DA-15E502B58B95}" type="datetime1">
              <a:rPr lang="tr-TR" smtClean="0"/>
              <a:pPr/>
              <a:t>28.5.2014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235A-0548-470F-851B-8B76C72F9D5A}" type="datetime1">
              <a:rPr lang="tr-TR" smtClean="0"/>
              <a:pPr/>
              <a:t>28.5.2014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7D4E-494A-4AE1-B98E-DE2F860DB910}" type="datetime1">
              <a:rPr lang="tr-TR" smtClean="0"/>
              <a:pPr/>
              <a:t>28.5.2014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46FE-2DE8-431B-9AAF-7F72C7ABB34B}" type="datetime1">
              <a:rPr lang="tr-TR" smtClean="0"/>
              <a:pPr/>
              <a:t>28.5.2014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9C6F-DE9D-4E2B-B519-8269CDA0258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18" Type="http://schemas.openxmlformats.org/officeDocument/2006/relationships/diagramColors" Target="../diagrams/colors8.xml"/><Relationship Id="rId3" Type="http://schemas.openxmlformats.org/officeDocument/2006/relationships/image" Target="../media/image3.jpeg"/><Relationship Id="rId21" Type="http://schemas.openxmlformats.org/officeDocument/2006/relationships/diagramLayout" Target="../diagrams/layout9.xml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17" Type="http://schemas.openxmlformats.org/officeDocument/2006/relationships/diagramQuickStyle" Target="../diagrams/quickStyle8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8.xml"/><Relationship Id="rId20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24" Type="http://schemas.microsoft.com/office/2007/relationships/diagramDrawing" Target="../diagrams/drawing9.xml"/><Relationship Id="rId5" Type="http://schemas.openxmlformats.org/officeDocument/2006/relationships/diagramData" Target="../diagrams/data6.xml"/><Relationship Id="rId15" Type="http://schemas.openxmlformats.org/officeDocument/2006/relationships/diagramData" Target="../diagrams/data8.xml"/><Relationship Id="rId23" Type="http://schemas.openxmlformats.org/officeDocument/2006/relationships/diagramColors" Target="../diagrams/colors9.xml"/><Relationship Id="rId10" Type="http://schemas.openxmlformats.org/officeDocument/2006/relationships/diagramData" Target="../diagrams/data7.xml"/><Relationship Id="rId19" Type="http://schemas.microsoft.com/office/2007/relationships/diagramDrawing" Target="../diagrams/drawing8.xml"/><Relationship Id="rId4" Type="http://schemas.openxmlformats.org/officeDocument/2006/relationships/image" Target="../media/image2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Relationship Id="rId22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1028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2536017" y="21429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>
                    <a:lumMod val="85000"/>
                  </a:schemeClr>
                </a:solidFill>
              </a:rPr>
              <a:t>İstanbul Üniversitesi</a:t>
            </a:r>
          </a:p>
          <a:p>
            <a:pPr algn="ctr"/>
            <a:r>
              <a:rPr lang="tr-TR" sz="2000" b="1" dirty="0" smtClean="0">
                <a:solidFill>
                  <a:schemeClr val="bg1">
                    <a:lumMod val="85000"/>
                  </a:schemeClr>
                </a:solidFill>
              </a:rPr>
              <a:t>Ulaştırma ve Lojistik Yüksekokulu</a:t>
            </a:r>
            <a:endParaRPr lang="tr-TR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Lojistik Yönetimi</a:t>
            </a:r>
            <a:br>
              <a:rPr lang="tr-TR" dirty="0" smtClean="0"/>
            </a:br>
            <a:r>
              <a:rPr lang="tr-TR" dirty="0" smtClean="0"/>
              <a:t>Ders – VI</a:t>
            </a:r>
            <a:endParaRPr lang="tr-TR" dirty="0"/>
          </a:p>
        </p:txBody>
      </p:sp>
      <p:sp>
        <p:nvSpPr>
          <p:cNvPr id="8" name="7 Alt Başlık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tr-TR" dirty="0" smtClean="0">
                <a:solidFill>
                  <a:srgbClr val="008000"/>
                </a:solidFill>
              </a:rPr>
              <a:t>Yrd. Doç. Dr. Gültekin ALTUNTAŞ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536017" y="21429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</a:rPr>
              <a:t>Baskın Satınalma Davranışı</a:t>
            </a:r>
            <a:endParaRPr lang="tr-T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391131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up 9"/>
          <p:cNvGrpSpPr/>
          <p:nvPr/>
        </p:nvGrpSpPr>
        <p:grpSpPr>
          <a:xfrm>
            <a:off x="6948264" y="3789040"/>
            <a:ext cx="1730274" cy="1699751"/>
            <a:chOff x="4358882" y="2188841"/>
            <a:chExt cx="1730274" cy="1699751"/>
          </a:xfrm>
        </p:grpSpPr>
        <p:sp>
          <p:nvSpPr>
            <p:cNvPr id="11" name="Dikdörtgen 10"/>
            <p:cNvSpPr/>
            <p:nvPr/>
          </p:nvSpPr>
          <p:spPr>
            <a:xfrm>
              <a:off x="4358882" y="2188841"/>
              <a:ext cx="1730274" cy="16997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Dikdörtgen 11"/>
            <p:cNvSpPr/>
            <p:nvPr/>
          </p:nvSpPr>
          <p:spPr>
            <a:xfrm>
              <a:off x="4358882" y="2188841"/>
              <a:ext cx="1730274" cy="1699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>
                  <a:solidFill>
                    <a:schemeClr val="tx1"/>
                  </a:solidFill>
                </a:rPr>
                <a:t>Tahmin edilemez talep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>
                  <a:solidFill>
                    <a:schemeClr val="tx1"/>
                  </a:solidFill>
                </a:rPr>
                <a:t>Daha yüksek risk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>
                  <a:solidFill>
                    <a:schemeClr val="tx1"/>
                  </a:solidFill>
                </a:rPr>
                <a:t>Esnek sevkiyat tepkisi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>
                  <a:solidFill>
                    <a:schemeClr val="tx1"/>
                  </a:solidFill>
                </a:rPr>
                <a:t>Yenilik odaklı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>
                  <a:solidFill>
                    <a:schemeClr val="tx1"/>
                  </a:solidFill>
                </a:rPr>
                <a:t>Hızlı değişim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>
                  <a:solidFill>
                    <a:schemeClr val="tx1"/>
                  </a:solidFill>
                </a:rPr>
                <a:t>Bireysel karar verme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>
                  <a:solidFill>
                    <a:schemeClr val="tx1"/>
                  </a:solidFill>
                </a:rPr>
                <a:t>Çözüm odaklı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>
                  <a:solidFill>
                    <a:schemeClr val="tx1"/>
                  </a:solidFill>
                </a:rPr>
                <a:t>Teşvikler / ego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>
                  <a:solidFill>
                    <a:schemeClr val="tx1"/>
                  </a:solidFill>
                </a:rPr>
                <a:t>Fiyat duyarsızlığı</a:t>
              </a:r>
              <a:endParaRPr lang="tr-TR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2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392001" y="214290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>
                    <a:lumMod val="85000"/>
                  </a:schemeClr>
                </a:solidFill>
              </a:rPr>
              <a:t>Çoklu Tedarik Zinciri Uyumlaştırma</a:t>
            </a:r>
            <a:endParaRPr lang="tr-TR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561061"/>
              </p:ext>
            </p:extLst>
          </p:nvPr>
        </p:nvGraphicFramePr>
        <p:xfrm>
          <a:off x="1585265" y="1600200"/>
          <a:ext cx="1450504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3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966760"/>
              </p:ext>
            </p:extLst>
          </p:nvPr>
        </p:nvGraphicFramePr>
        <p:xfrm>
          <a:off x="3107777" y="1600200"/>
          <a:ext cx="1450504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36" name="Grup 35"/>
          <p:cNvGrpSpPr/>
          <p:nvPr/>
        </p:nvGrpSpPr>
        <p:grpSpPr>
          <a:xfrm>
            <a:off x="251521" y="1605010"/>
            <a:ext cx="1152128" cy="894606"/>
            <a:chOff x="0" y="2404"/>
            <a:chExt cx="1450503" cy="894606"/>
          </a:xfrm>
        </p:grpSpPr>
        <p:sp>
          <p:nvSpPr>
            <p:cNvPr id="46" name="Yuvarlatılmış Dikdörtgen 45"/>
            <p:cNvSpPr/>
            <p:nvPr/>
          </p:nvSpPr>
          <p:spPr>
            <a:xfrm>
              <a:off x="0" y="2404"/>
              <a:ext cx="1450503" cy="8946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Yuvarlatılmış Dikdörtgen 4"/>
            <p:cNvSpPr/>
            <p:nvPr/>
          </p:nvSpPr>
          <p:spPr>
            <a:xfrm>
              <a:off x="26202" y="28606"/>
              <a:ext cx="1398099" cy="842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 smtClean="0">
                  <a:solidFill>
                    <a:srgbClr val="FF0000"/>
                  </a:solidFill>
                </a:rPr>
                <a:t>Pazar</a:t>
              </a:r>
              <a:endParaRPr lang="tr-TR" sz="18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up 36"/>
          <p:cNvGrpSpPr/>
          <p:nvPr/>
        </p:nvGrpSpPr>
        <p:grpSpPr>
          <a:xfrm>
            <a:off x="251521" y="2946920"/>
            <a:ext cx="1152128" cy="894606"/>
            <a:chOff x="0" y="1344314"/>
            <a:chExt cx="1450503" cy="894606"/>
          </a:xfrm>
        </p:grpSpPr>
        <p:sp>
          <p:nvSpPr>
            <p:cNvPr id="44" name="Yuvarlatılmış Dikdörtgen 43"/>
            <p:cNvSpPr/>
            <p:nvPr/>
          </p:nvSpPr>
          <p:spPr>
            <a:xfrm>
              <a:off x="0" y="1344314"/>
              <a:ext cx="1450503" cy="8946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Yuvarlatılmış Dikdörtgen 6"/>
            <p:cNvSpPr/>
            <p:nvPr/>
          </p:nvSpPr>
          <p:spPr>
            <a:xfrm>
              <a:off x="26202" y="1370516"/>
              <a:ext cx="1398099" cy="842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 smtClean="0">
                  <a:solidFill>
                    <a:srgbClr val="FF0000"/>
                  </a:solidFill>
                </a:rPr>
                <a:t>Strateji</a:t>
              </a:r>
              <a:endParaRPr lang="tr-TR" sz="18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up 37"/>
          <p:cNvGrpSpPr/>
          <p:nvPr/>
        </p:nvGrpSpPr>
        <p:grpSpPr>
          <a:xfrm>
            <a:off x="251521" y="4288829"/>
            <a:ext cx="1152128" cy="894606"/>
            <a:chOff x="0" y="2686223"/>
            <a:chExt cx="1450503" cy="894606"/>
          </a:xfrm>
        </p:grpSpPr>
        <p:sp>
          <p:nvSpPr>
            <p:cNvPr id="42" name="Yuvarlatılmış Dikdörtgen 41"/>
            <p:cNvSpPr/>
            <p:nvPr/>
          </p:nvSpPr>
          <p:spPr>
            <a:xfrm>
              <a:off x="0" y="2686223"/>
              <a:ext cx="1450503" cy="8946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Yuvarlatılmış Dikdörtgen 8"/>
            <p:cNvSpPr/>
            <p:nvPr/>
          </p:nvSpPr>
          <p:spPr>
            <a:xfrm>
              <a:off x="26202" y="2712425"/>
              <a:ext cx="1398099" cy="842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 smtClean="0">
                  <a:solidFill>
                    <a:srgbClr val="FF0000"/>
                  </a:solidFill>
                </a:rPr>
                <a:t>Kültürel Yetkinlik</a:t>
              </a:r>
              <a:endParaRPr lang="tr-TR" sz="18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up 38"/>
          <p:cNvGrpSpPr/>
          <p:nvPr/>
        </p:nvGrpSpPr>
        <p:grpSpPr>
          <a:xfrm>
            <a:off x="251521" y="5630738"/>
            <a:ext cx="1152128" cy="894606"/>
            <a:chOff x="0" y="4028132"/>
            <a:chExt cx="1450503" cy="894606"/>
          </a:xfrm>
        </p:grpSpPr>
        <p:sp>
          <p:nvSpPr>
            <p:cNvPr id="40" name="Yuvarlatılmış Dikdörtgen 39"/>
            <p:cNvSpPr/>
            <p:nvPr/>
          </p:nvSpPr>
          <p:spPr>
            <a:xfrm>
              <a:off x="0" y="4028132"/>
              <a:ext cx="1450503" cy="8946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Yuvarlatılmış Dikdörtgen 10"/>
            <p:cNvSpPr/>
            <p:nvPr/>
          </p:nvSpPr>
          <p:spPr>
            <a:xfrm>
              <a:off x="26202" y="4054334"/>
              <a:ext cx="1398099" cy="842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 smtClean="0">
                  <a:solidFill>
                    <a:srgbClr val="FF0000"/>
                  </a:solidFill>
                </a:rPr>
                <a:t>Liderlik Biçimi</a:t>
              </a:r>
            </a:p>
          </p:txBody>
        </p:sp>
      </p:grpSp>
      <p:grpSp>
        <p:nvGrpSpPr>
          <p:cNvPr id="48" name="Grup 47"/>
          <p:cNvGrpSpPr/>
          <p:nvPr/>
        </p:nvGrpSpPr>
        <p:grpSpPr>
          <a:xfrm>
            <a:off x="7759402" y="1572834"/>
            <a:ext cx="1152128" cy="894606"/>
            <a:chOff x="0" y="2404"/>
            <a:chExt cx="1450503" cy="894606"/>
          </a:xfrm>
        </p:grpSpPr>
        <p:sp>
          <p:nvSpPr>
            <p:cNvPr id="49" name="Yuvarlatılmış Dikdörtgen 48"/>
            <p:cNvSpPr/>
            <p:nvPr/>
          </p:nvSpPr>
          <p:spPr>
            <a:xfrm>
              <a:off x="0" y="2404"/>
              <a:ext cx="1450503" cy="8946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Yuvarlatılmış Dikdörtgen 4"/>
            <p:cNvSpPr/>
            <p:nvPr/>
          </p:nvSpPr>
          <p:spPr>
            <a:xfrm>
              <a:off x="26202" y="28606"/>
              <a:ext cx="1398099" cy="842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 smtClean="0">
                  <a:solidFill>
                    <a:srgbClr val="0070C0"/>
                  </a:solidFill>
                </a:rPr>
                <a:t>Müşteri Bölümle</a:t>
              </a:r>
              <a:endParaRPr lang="tr-TR" sz="1800" b="1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1" name="Grup 50"/>
          <p:cNvGrpSpPr/>
          <p:nvPr/>
        </p:nvGrpSpPr>
        <p:grpSpPr>
          <a:xfrm>
            <a:off x="7759402" y="2914744"/>
            <a:ext cx="1152128" cy="894606"/>
            <a:chOff x="0" y="1344314"/>
            <a:chExt cx="1450503" cy="894606"/>
          </a:xfrm>
        </p:grpSpPr>
        <p:sp>
          <p:nvSpPr>
            <p:cNvPr id="52" name="Yuvarlatılmış Dikdörtgen 51"/>
            <p:cNvSpPr/>
            <p:nvPr/>
          </p:nvSpPr>
          <p:spPr>
            <a:xfrm>
              <a:off x="0" y="1344314"/>
              <a:ext cx="1450503" cy="8946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Yuvarlatılmış Dikdörtgen 6"/>
            <p:cNvSpPr/>
            <p:nvPr/>
          </p:nvSpPr>
          <p:spPr>
            <a:xfrm>
              <a:off x="26202" y="1370516"/>
              <a:ext cx="1398099" cy="842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 smtClean="0">
                  <a:solidFill>
                    <a:srgbClr val="0070C0"/>
                  </a:solidFill>
                </a:rPr>
                <a:t>Hizmet Öner</a:t>
              </a:r>
              <a:endParaRPr lang="tr-TR" sz="1800" b="1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4" name="Grup 53"/>
          <p:cNvGrpSpPr/>
          <p:nvPr/>
        </p:nvGrpSpPr>
        <p:grpSpPr>
          <a:xfrm>
            <a:off x="7759402" y="4256653"/>
            <a:ext cx="1152128" cy="894606"/>
            <a:chOff x="0" y="2686223"/>
            <a:chExt cx="1450503" cy="894606"/>
          </a:xfrm>
        </p:grpSpPr>
        <p:sp>
          <p:nvSpPr>
            <p:cNvPr id="55" name="Yuvarlatılmış Dikdörtgen 54"/>
            <p:cNvSpPr/>
            <p:nvPr/>
          </p:nvSpPr>
          <p:spPr>
            <a:xfrm>
              <a:off x="0" y="2686223"/>
              <a:ext cx="1450503" cy="8946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Yuvarlatılmış Dikdörtgen 8"/>
            <p:cNvSpPr/>
            <p:nvPr/>
          </p:nvSpPr>
          <p:spPr>
            <a:xfrm>
              <a:off x="26202" y="2712425"/>
              <a:ext cx="1398099" cy="842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 smtClean="0">
                  <a:solidFill>
                    <a:srgbClr val="0070C0"/>
                  </a:solidFill>
                </a:rPr>
                <a:t>Örgütsel Yetenek</a:t>
              </a:r>
              <a:endParaRPr lang="tr-TR" sz="1800" b="1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7" name="Grup 56"/>
          <p:cNvGrpSpPr/>
          <p:nvPr/>
        </p:nvGrpSpPr>
        <p:grpSpPr>
          <a:xfrm>
            <a:off x="7759402" y="5598562"/>
            <a:ext cx="1152128" cy="894606"/>
            <a:chOff x="0" y="4028132"/>
            <a:chExt cx="1450503" cy="894606"/>
          </a:xfrm>
        </p:grpSpPr>
        <p:sp>
          <p:nvSpPr>
            <p:cNvPr id="58" name="Yuvarlatılmış Dikdörtgen 57"/>
            <p:cNvSpPr/>
            <p:nvPr/>
          </p:nvSpPr>
          <p:spPr>
            <a:xfrm>
              <a:off x="0" y="4028132"/>
              <a:ext cx="1450503" cy="8946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Yuvarlatılmış Dikdörtgen 10"/>
            <p:cNvSpPr/>
            <p:nvPr/>
          </p:nvSpPr>
          <p:spPr>
            <a:xfrm>
              <a:off x="26202" y="4054334"/>
              <a:ext cx="1398099" cy="842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 smtClean="0">
                  <a:solidFill>
                    <a:srgbClr val="0070C0"/>
                  </a:solidFill>
                </a:rPr>
                <a:t>Biçimle ve Yarat</a:t>
              </a:r>
            </a:p>
          </p:txBody>
        </p:sp>
      </p:grpSp>
      <p:graphicFrame>
        <p:nvGraphicFramePr>
          <p:cNvPr id="60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40363"/>
              </p:ext>
            </p:extLst>
          </p:nvPr>
        </p:nvGraphicFramePr>
        <p:xfrm>
          <a:off x="4623320" y="1600200"/>
          <a:ext cx="1450504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61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170357"/>
              </p:ext>
            </p:extLst>
          </p:nvPr>
        </p:nvGraphicFramePr>
        <p:xfrm>
          <a:off x="6145832" y="1600200"/>
          <a:ext cx="1450504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22997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536017" y="21429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</a:rPr>
              <a:t>4 Jenerik Tedarik Zinciri Türü</a:t>
            </a:r>
            <a:endParaRPr lang="tr-T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" name="Group 9"/>
          <p:cNvGrpSpPr/>
          <p:nvPr/>
        </p:nvGrpSpPr>
        <p:grpSpPr>
          <a:xfrm>
            <a:off x="1907704" y="2111610"/>
            <a:ext cx="5688632" cy="3931752"/>
            <a:chOff x="1907704" y="2564904"/>
            <a:chExt cx="5688632" cy="3931752"/>
          </a:xfrm>
        </p:grpSpPr>
        <p:grpSp>
          <p:nvGrpSpPr>
            <p:cNvPr id="15" name="Group 6"/>
            <p:cNvGrpSpPr/>
            <p:nvPr/>
          </p:nvGrpSpPr>
          <p:grpSpPr>
            <a:xfrm>
              <a:off x="1907704" y="2564904"/>
              <a:ext cx="5688632" cy="3931752"/>
              <a:chOff x="1835696" y="2420888"/>
              <a:chExt cx="6120680" cy="4409130"/>
            </a:xfrm>
          </p:grpSpPr>
          <p:graphicFrame>
            <p:nvGraphicFramePr>
              <p:cNvPr id="18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2871352"/>
                  </p:ext>
                </p:extLst>
              </p:nvPr>
            </p:nvGraphicFramePr>
            <p:xfrm>
              <a:off x="1835696" y="2420888"/>
              <a:ext cx="6120680" cy="38164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19" name="TextBox 7"/>
              <p:cNvSpPr txBox="1"/>
              <p:nvPr/>
            </p:nvSpPr>
            <p:spPr>
              <a:xfrm>
                <a:off x="2351365" y="3309148"/>
                <a:ext cx="529844" cy="199149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tr-TR" sz="2000" b="1" dirty="0" smtClean="0">
                    <a:solidFill>
                      <a:srgbClr val="FF0000"/>
                    </a:solidFill>
                  </a:rPr>
                  <a:t>Müşteri ile İlişki</a:t>
                </a:r>
                <a:endParaRPr lang="tr-TR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8"/>
              <p:cNvSpPr txBox="1"/>
              <p:nvPr/>
            </p:nvSpPr>
            <p:spPr>
              <a:xfrm>
                <a:off x="3514493" y="6381328"/>
                <a:ext cx="2770984" cy="448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000" b="1" dirty="0" smtClean="0">
                    <a:solidFill>
                      <a:srgbClr val="FF0000"/>
                    </a:solidFill>
                  </a:rPr>
                  <a:t>Tahmin Edilebilir Talep</a:t>
                </a:r>
                <a:endParaRPr lang="tr-TR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TextBox 10"/>
            <p:cNvSpPr txBox="1"/>
            <p:nvPr/>
          </p:nvSpPr>
          <p:spPr>
            <a:xfrm>
              <a:off x="2195736" y="2636912"/>
              <a:ext cx="953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 smtClean="0">
                  <a:solidFill>
                    <a:srgbClr val="FFFF00"/>
                  </a:solidFill>
                </a:rPr>
                <a:t>Gevşek</a:t>
              </a:r>
              <a:endParaRPr lang="tr-TR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2536017" y="5896491"/>
              <a:ext cx="920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 smtClean="0">
                  <a:solidFill>
                    <a:srgbClr val="FFFF00"/>
                  </a:solidFill>
                </a:rPr>
                <a:t>Yüksek</a:t>
              </a:r>
              <a:endParaRPr lang="tr-TR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689566" y="1770738"/>
            <a:ext cx="2226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Etkinlik ve Verimliliğe</a:t>
            </a:r>
          </a:p>
          <a:p>
            <a:pPr algn="ctr"/>
            <a:r>
              <a:rPr lang="tr-TR" b="1" dirty="0" smtClean="0"/>
              <a:t>Odaklan</a:t>
            </a:r>
            <a:endParaRPr lang="tr-TR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5364088" y="1629269"/>
            <a:ext cx="3331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Primli Satış için Yaratıcı Çözümler</a:t>
            </a:r>
          </a:p>
          <a:p>
            <a:pPr algn="ctr"/>
            <a:r>
              <a:rPr lang="tr-TR" b="1" dirty="0" smtClean="0"/>
              <a:t>Sunmaya Odaklan</a:t>
            </a:r>
            <a:endParaRPr lang="tr-TR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874520" y="4796866"/>
            <a:ext cx="185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Müşterileri Elde</a:t>
            </a:r>
          </a:p>
          <a:p>
            <a:r>
              <a:rPr lang="tr-TR" b="1" dirty="0" smtClean="0"/>
              <a:t>Tutmaya</a:t>
            </a:r>
            <a:r>
              <a:rPr lang="tr-TR" b="1" dirty="0"/>
              <a:t> </a:t>
            </a:r>
            <a:r>
              <a:rPr lang="tr-TR" b="1" dirty="0" smtClean="0"/>
              <a:t>Odaklan</a:t>
            </a:r>
            <a:endParaRPr lang="tr-TR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6511645" y="4831550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Hizmet-Maliyet</a:t>
            </a:r>
          </a:p>
          <a:p>
            <a:pPr algn="ctr"/>
            <a:r>
              <a:rPr lang="tr-TR" b="1" dirty="0" smtClean="0"/>
              <a:t>Denklemine</a:t>
            </a:r>
            <a:r>
              <a:rPr lang="tr-TR" b="1" dirty="0"/>
              <a:t> </a:t>
            </a:r>
            <a:r>
              <a:rPr lang="tr-TR" b="1" dirty="0" smtClean="0"/>
              <a:t>Odaklan</a:t>
            </a:r>
            <a:endParaRPr lang="tr-TR" b="1" dirty="0"/>
          </a:p>
        </p:txBody>
      </p:sp>
      <p:grpSp>
        <p:nvGrpSpPr>
          <p:cNvPr id="21" name="Grup 20"/>
          <p:cNvGrpSpPr/>
          <p:nvPr/>
        </p:nvGrpSpPr>
        <p:grpSpPr>
          <a:xfrm>
            <a:off x="4858891" y="3205136"/>
            <a:ext cx="654045" cy="492666"/>
            <a:chOff x="2963428" y="1820721"/>
            <a:chExt cx="1361287" cy="1361287"/>
          </a:xfrm>
        </p:grpSpPr>
        <p:sp>
          <p:nvSpPr>
            <p:cNvPr id="22" name="Yuvarlatılmış Dikdörtgen 21"/>
            <p:cNvSpPr/>
            <p:nvPr/>
          </p:nvSpPr>
          <p:spPr>
            <a:xfrm>
              <a:off x="2963428" y="1820721"/>
              <a:ext cx="1361287" cy="136128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shade val="80000"/>
                <a:hueOff val="0"/>
                <a:satOff val="0"/>
                <a:lumOff val="31545"/>
                <a:alphaOff val="0"/>
              </a:schemeClr>
            </a:fillRef>
            <a:effectRef idx="2">
              <a:schemeClr val="accent5">
                <a:shade val="80000"/>
                <a:hueOff val="0"/>
                <a:satOff val="0"/>
                <a:lumOff val="315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Yuvarlatılmış Dikdörtgen 4"/>
            <p:cNvSpPr/>
            <p:nvPr/>
          </p:nvSpPr>
          <p:spPr>
            <a:xfrm>
              <a:off x="3029881" y="1887174"/>
              <a:ext cx="1228381" cy="1228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b" anchorCtr="0">
              <a:noAutofit/>
            </a:bodyPr>
            <a:lstStyle/>
            <a:p>
              <a:pPr lvl="0"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200" b="1" kern="1200" noProof="0" dirty="0" smtClean="0">
                <a:solidFill>
                  <a:srgbClr val="0000FF"/>
                </a:solidFill>
                <a:latin typeface="Herculanum"/>
                <a:cs typeface="Herculanum"/>
              </a:endParaRPr>
            </a:p>
            <a:p>
              <a:pPr lvl="0" algn="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noProof="0" dirty="0" smtClean="0">
                  <a:solidFill>
                    <a:srgbClr val="0000FF"/>
                  </a:solidFill>
                  <a:latin typeface="Herculanum"/>
                  <a:cs typeface="Herculanum"/>
                </a:rPr>
                <a:t>Çevik</a:t>
              </a:r>
              <a:endParaRPr lang="tr-TR" sz="1200" b="1" kern="1200" noProof="0" dirty="0">
                <a:solidFill>
                  <a:srgbClr val="0000FF"/>
                </a:solidFill>
                <a:latin typeface="Herculanum"/>
                <a:cs typeface="Herculan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5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536017" y="21429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>
                    <a:lumMod val="85000"/>
                  </a:schemeClr>
                </a:solidFill>
              </a:rPr>
              <a:t>Yetkinlik Kaldıraçları</a:t>
            </a:r>
            <a:endParaRPr lang="tr-TR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algn="just"/>
            <a:r>
              <a:rPr lang="tr-TR" dirty="0" smtClean="0"/>
              <a:t>Örgüt yapısı, raporlama ilişkileri ve yetki,</a:t>
            </a:r>
          </a:p>
          <a:p>
            <a:pPr algn="just"/>
            <a:r>
              <a:rPr lang="tr-TR" dirty="0" smtClean="0"/>
              <a:t>Çalışanları, güçlü yönleri doğrultusunda pozisyonlara atama,</a:t>
            </a:r>
          </a:p>
          <a:p>
            <a:pPr algn="just"/>
            <a:r>
              <a:rPr lang="tr-TR" dirty="0" smtClean="0"/>
              <a:t>İş tasarımı,</a:t>
            </a:r>
          </a:p>
          <a:p>
            <a:pPr algn="just"/>
            <a:r>
              <a:rPr lang="tr-TR" dirty="0" smtClean="0"/>
              <a:t>Süreçler,</a:t>
            </a:r>
          </a:p>
          <a:p>
            <a:pPr algn="just"/>
            <a:r>
              <a:rPr lang="tr-TR" dirty="0" smtClean="0"/>
              <a:t>Bilgi teknolojileri,</a:t>
            </a:r>
          </a:p>
          <a:p>
            <a:pPr algn="just"/>
            <a:r>
              <a:rPr lang="tr-TR" dirty="0" smtClean="0"/>
              <a:t>İç iletişim yöntemleri,</a:t>
            </a:r>
          </a:p>
          <a:p>
            <a:pPr algn="just"/>
            <a:r>
              <a:rPr lang="tr-TR" dirty="0" smtClean="0"/>
              <a:t>Eğitim ve geliştirme olanakları,</a:t>
            </a:r>
          </a:p>
          <a:p>
            <a:pPr algn="just"/>
            <a:r>
              <a:rPr lang="tr-TR" dirty="0" smtClean="0"/>
              <a:t>Kilit performans göstergeleri,</a:t>
            </a:r>
          </a:p>
          <a:p>
            <a:pPr algn="just"/>
            <a:r>
              <a:rPr lang="tr-TR" dirty="0" smtClean="0"/>
              <a:t>Teşvik sistemleri,</a:t>
            </a:r>
          </a:p>
          <a:p>
            <a:pPr algn="just"/>
            <a:r>
              <a:rPr lang="tr-TR" dirty="0" smtClean="0"/>
              <a:t>Planlanan işleri yapabilmek adına uygun düşünce biçimlerine ve gerekli teknik yetkinliklere sahip çalışanların dış kaynaklardan temini,</a:t>
            </a:r>
          </a:p>
          <a:p>
            <a:pPr algn="just"/>
            <a:r>
              <a:rPr lang="tr-TR" dirty="0" smtClean="0"/>
              <a:t>Rol modeli oluşturma ve üst yönetim takımının liderlik biçimi</a:t>
            </a:r>
          </a:p>
        </p:txBody>
      </p:sp>
    </p:spTree>
    <p:extLst>
      <p:ext uri="{BB962C8B-B14F-4D97-AF65-F5344CB8AC3E}">
        <p14:creationId xmlns:p14="http://schemas.microsoft.com/office/powerpoint/2010/main" val="29098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195736" y="21429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</a:rPr>
              <a:t>Sürekli İkmal</a:t>
            </a:r>
            <a:endParaRPr lang="tr-T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273654"/>
              </p:ext>
            </p:extLst>
          </p:nvPr>
        </p:nvGraphicFramePr>
        <p:xfrm>
          <a:off x="457200" y="1340768"/>
          <a:ext cx="8291265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75"/>
                <a:gridCol w="1993349"/>
                <a:gridCol w="37054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Pazar Bölümü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İşbirliği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İlişkiler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Tamamlama Stratejisi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Değer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Önermesi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Stratejiler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Bilgi paylaş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Stratejik ortaklık ara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Uzun dönemli denge ara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Karşılıklı güven geliştir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Örgütsel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Kültürel Yetenek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Kültürel Kaldıraçlar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Grup Alt Kültürü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Küme ilişkisi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Standart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süreçler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CRM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Sadakat ve elde tutmaya odaklan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Katılımcı şemalar kullan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Otorite kullan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Danışman 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Takım geliştir, vb.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Liderlik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Liderlik Biçimi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Koç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Öğreterek yönet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Sadık 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Adanmış 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Uzlaşı ara,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vb.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2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195736" y="21429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</a:rPr>
              <a:t>Yalın Tedarik Zinciri</a:t>
            </a:r>
            <a:endParaRPr lang="tr-T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41283"/>
              </p:ext>
            </p:extLst>
          </p:nvPr>
        </p:nvGraphicFramePr>
        <p:xfrm>
          <a:off x="457200" y="1340768"/>
          <a:ext cx="8291265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75"/>
                <a:gridCol w="1993349"/>
                <a:gridCol w="37054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Pazar Bölümü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Verimlilik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İlişkiler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Tamamlama Stratejisi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Değer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Önermesi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Stratejiler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Ölçek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ekonomisi ara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Düşük maliyetli üretim ve dağıtım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Talep tahmini, olgun ürünler, tahmin edilebilir çevrim süresi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Örgütsel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Kültürel Yetenek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Kültürel Kaldıraçlar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Hiyerarşik Alt Kültür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Temel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süreçlerde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 küme ilişkisi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Standart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süreçler, maliyet odaklı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ERP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Politikalara uy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Merkezi kontrol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Analiz ve ölçmeye odaklan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Analitik yeteneği olan çalışanları istihdam et, vb.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Liderlik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Liderlik Biçimi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Geleneksel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Prosedürle yönet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Kanıtlanmış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iş modelleri uygula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Maliyete bak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Riskten kaçın,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vb.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1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195736" y="21429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</a:rPr>
              <a:t>Çevik Tedarik Zinciri </a:t>
            </a:r>
            <a:endParaRPr lang="tr-T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986875"/>
              </p:ext>
            </p:extLst>
          </p:nvPr>
        </p:nvGraphicFramePr>
        <p:xfrm>
          <a:off x="457200" y="1340768"/>
          <a:ext cx="8291265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75"/>
                <a:gridCol w="1993349"/>
                <a:gridCol w="37054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Pazar Bölümü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Dinamiklik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İlişkiler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Tamamlama Stratejisi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Değer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Önermesi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Stratejiler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Hızlı karar 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Hızlı sevkiyat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Tahmin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edilemeyen durumlar için hızlı cevap ver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Örgütsel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Kültürel Yetenek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Kültürel Kaldıraçlar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Rasyonel Alt Kültür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Hıza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yönelik tasarım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Kısa süreçler, hızlı cevap, erteleme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Açık ve yazılı olan sınırlı otonomi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Amaçları gerçekleştir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Biçimsel, düzenli, eylem odaklı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Problem çözme, kaynak yönetimi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Sonuç odaklı çalışanları istihdam et, vb.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Liderlik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Liderlik Biçimi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Baron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Amaçlara göre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yönetim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Değişimi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kucakla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Büyü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Önemli olana odaklan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Analitik,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gerçek temelli uzlaşı ara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195736" y="21429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</a:rPr>
              <a:t>Tamamen Esnek Tedarik Zinciri</a:t>
            </a:r>
            <a:endParaRPr lang="tr-T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485384"/>
              </p:ext>
            </p:extLst>
          </p:nvPr>
        </p:nvGraphicFramePr>
        <p:xfrm>
          <a:off x="457200" y="1340768"/>
          <a:ext cx="8291265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75"/>
                <a:gridCol w="1993349"/>
                <a:gridCol w="37054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Pazar Bölümü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Yaratıcı Çözümler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FF0000"/>
                          </a:solidFill>
                        </a:rPr>
                        <a:t>İlişkiler</a:t>
                      </a:r>
                      <a:endParaRPr lang="tr-T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Tamamlama Stratejisi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Değer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Önermesi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Stratejiler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Planlanamayan taleple yüzleş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Hızlı ve yaratıcı çözümler bul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Örgütsel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Kültürel Yetenek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Kültürel Kaldıraçlar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Girişimci Alt Kültür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Çok disiplinli kümeler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Standart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olmayan süreçler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Düşük sistem gereksinimleri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Hızlı yaratıcı çözümlere odaklan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Bireysel ve risk alıcı davranışları ödüllendir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Güçlendirilmiş otonomi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Spontane ve biçimsel olmayan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Yatay düşünme ve beyin fırtınası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Yaratıcı çalışanları istihdam et, vb.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Liderlik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Liderlik Biçimi</a:t>
                      </a:r>
                      <a:endParaRPr lang="tr-T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Vizyoner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</a:rPr>
                        <a:t>İlham 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Biçimsel olmayan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Kararlı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Fikirlere ve </a:t>
                      </a:r>
                      <a:r>
                        <a:rPr lang="tr-TR" sz="1600" baseline="0" dirty="0" err="1" smtClean="0">
                          <a:solidFill>
                            <a:schemeClr val="tx1"/>
                          </a:solidFill>
                        </a:rPr>
                        <a:t>inovasyona</a:t>
                      </a:r>
                      <a:r>
                        <a:rPr lang="tr-TR" sz="1600" baseline="0" dirty="0" smtClean="0">
                          <a:solidFill>
                            <a:schemeClr val="tx1"/>
                          </a:solidFill>
                        </a:rPr>
                        <a:t> değer ver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2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392001" y="214290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>
                    <a:lumMod val="85000"/>
                  </a:schemeClr>
                </a:solidFill>
              </a:rPr>
              <a:t>Çoklu Tedarik Zinciri Uyumlaştırma</a:t>
            </a:r>
            <a:endParaRPr lang="tr-TR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616179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2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logolar\sunum_rektor_hoca\sunum_tasarim_turkc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6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21637" y="5786454"/>
            <a:ext cx="5500726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400" b="1" dirty="0" smtClean="0"/>
              <a:t>Teşekkür ederim.</a:t>
            </a:r>
            <a:endParaRPr lang="tr-TR" sz="24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2536017" y="21429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</a:rPr>
              <a:t>İstanbul Üniversitesi</a:t>
            </a:r>
            <a:endParaRPr lang="tr-T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1" descr="C:\Users\Turkoglu\Desktop\Rektor_hoca_sunum\lala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8536" y="2434529"/>
            <a:ext cx="4506928" cy="320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536017" y="21429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</a:rPr>
              <a:t>Gündem</a:t>
            </a:r>
            <a:endParaRPr lang="tr-T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62500" lnSpcReduction="20000"/>
          </a:bodyPr>
          <a:lstStyle/>
          <a:p>
            <a:r>
              <a:rPr lang="tr-TR" dirty="0" smtClean="0"/>
              <a:t>Giriş</a:t>
            </a:r>
          </a:p>
          <a:p>
            <a:r>
              <a:rPr lang="tr-TR" sz="3000" dirty="0"/>
              <a:t>Tedarik Zincirinin Uyumlaştırılmasında İçsel ve Dışsal </a:t>
            </a:r>
            <a:r>
              <a:rPr lang="tr-TR" sz="3000" dirty="0" smtClean="0"/>
              <a:t>Mekanizmalar</a:t>
            </a:r>
            <a:endParaRPr lang="tr-TR" sz="3000" dirty="0"/>
          </a:p>
          <a:p>
            <a:r>
              <a:rPr lang="tr-TR" sz="3000" dirty="0"/>
              <a:t>Dinamik </a:t>
            </a:r>
            <a:r>
              <a:rPr lang="tr-TR" sz="3000" dirty="0" smtClean="0"/>
              <a:t>Uyum</a:t>
            </a:r>
          </a:p>
          <a:p>
            <a:r>
              <a:rPr lang="tr-TR" sz="3100" dirty="0"/>
              <a:t>Farklı Müşteri Grupları için Farklı Müşteri </a:t>
            </a:r>
            <a:r>
              <a:rPr lang="tr-TR" sz="3100" dirty="0" smtClean="0"/>
              <a:t>Hizmetleri</a:t>
            </a:r>
            <a:endParaRPr lang="tr-TR" sz="3000" dirty="0" smtClean="0"/>
          </a:p>
          <a:p>
            <a:r>
              <a:rPr lang="tr-TR" sz="3000" dirty="0" smtClean="0"/>
              <a:t>Davranışsal Güçler</a:t>
            </a:r>
            <a:endParaRPr lang="tr-TR" sz="3000" dirty="0"/>
          </a:p>
          <a:p>
            <a:r>
              <a:rPr lang="tr-TR" sz="3000" dirty="0"/>
              <a:t>16 Olası Davranış Biçimi</a:t>
            </a:r>
          </a:p>
          <a:p>
            <a:r>
              <a:rPr lang="tr-TR" sz="3100" dirty="0" smtClean="0"/>
              <a:t>Baskın Satınalma Davranışı</a:t>
            </a:r>
          </a:p>
          <a:p>
            <a:r>
              <a:rPr lang="tr-TR" sz="3100" dirty="0" smtClean="0"/>
              <a:t>Çoklu Tedarik Zinciri Uyumlaştırma</a:t>
            </a:r>
          </a:p>
          <a:p>
            <a:r>
              <a:rPr lang="tr-TR" sz="3100" dirty="0" smtClean="0"/>
              <a:t>4 Jenerik Tedarik Zinciri Türü</a:t>
            </a:r>
          </a:p>
          <a:p>
            <a:r>
              <a:rPr lang="tr-TR" sz="3100" dirty="0" smtClean="0"/>
              <a:t>Yetkinlik Kaldıraçları</a:t>
            </a:r>
          </a:p>
          <a:p>
            <a:r>
              <a:rPr lang="tr-TR" sz="3100" dirty="0" smtClean="0"/>
              <a:t>Sürekli İkmal</a:t>
            </a:r>
          </a:p>
          <a:p>
            <a:r>
              <a:rPr lang="tr-TR" sz="3100" dirty="0" smtClean="0"/>
              <a:t>Yalın Tedarik Zinciri</a:t>
            </a:r>
          </a:p>
          <a:p>
            <a:r>
              <a:rPr lang="tr-TR" sz="3100" dirty="0" smtClean="0"/>
              <a:t>Çevik Tedarik Zinciri</a:t>
            </a:r>
          </a:p>
          <a:p>
            <a:r>
              <a:rPr lang="tr-TR" sz="3100" dirty="0" smtClean="0"/>
              <a:t>Tamamen Esnek Tedarik Zinciri</a:t>
            </a:r>
          </a:p>
          <a:p>
            <a:r>
              <a:rPr lang="tr-TR" sz="3100" dirty="0"/>
              <a:t>Çoklu Tedarik Zinciri </a:t>
            </a:r>
            <a:r>
              <a:rPr lang="tr-TR" sz="3100" dirty="0" smtClean="0"/>
              <a:t>Uyumlaştırma</a:t>
            </a:r>
            <a:endParaRPr lang="tr-T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536017" y="21429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</a:rPr>
              <a:t>Giriş</a:t>
            </a:r>
            <a:endParaRPr lang="tr-TR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algn="just"/>
            <a:r>
              <a:rPr lang="tr-TR" dirty="0" smtClean="0"/>
              <a:t>Tedarik zinciri de insan temelli bir sistemdir!</a:t>
            </a:r>
          </a:p>
          <a:p>
            <a:pPr lvl="1" algn="just"/>
            <a:r>
              <a:rPr lang="tr-TR" sz="2700" dirty="0" smtClean="0"/>
              <a:t>Mal ya da hizmetler insanların kararları sonucu tedarik zinciri içerisinde akmaya başlar.</a:t>
            </a:r>
          </a:p>
          <a:p>
            <a:pPr lvl="1" algn="just"/>
            <a:r>
              <a:rPr lang="tr-TR" sz="2700" dirty="0" smtClean="0"/>
              <a:t>Dışarıda, müşteriler neyi nasıl alacaklarına (bir başka deyişle, satınalma davranışı), satıcılar da neyi nası</a:t>
            </a:r>
            <a:r>
              <a:rPr lang="tr-TR" sz="2700" dirty="0" smtClean="0"/>
              <a:t>l satacaklarına (bir başka deyişle, satış davranışı) karar verir.</a:t>
            </a:r>
          </a:p>
          <a:p>
            <a:pPr lvl="1" algn="just"/>
            <a:r>
              <a:rPr lang="tr-TR" sz="2700" dirty="0" smtClean="0"/>
              <a:t>İçeride de çalışanlar, yöneticiler, yönetim kurulu, vb. yapılar günlük olarak nasıl davranacaklarına karar verir.</a:t>
            </a:r>
          </a:p>
          <a:p>
            <a:pPr lvl="1" algn="just"/>
            <a:r>
              <a:rPr lang="tr-TR" sz="2700" dirty="0" smtClean="0"/>
              <a:t>Geri kalan her şey, (teknoloji, süreç, vb.) bunların kolaylaştırıcısıdır!</a:t>
            </a:r>
            <a:endParaRPr lang="tr-TR" sz="2700" dirty="0"/>
          </a:p>
        </p:txBody>
      </p:sp>
    </p:spTree>
    <p:extLst>
      <p:ext uri="{BB962C8B-B14F-4D97-AF65-F5344CB8AC3E}">
        <p14:creationId xmlns:p14="http://schemas.microsoft.com/office/powerpoint/2010/main" val="15257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071670" y="214290"/>
            <a:ext cx="4876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>
                    <a:lumMod val="85000"/>
                  </a:schemeClr>
                </a:solidFill>
              </a:rPr>
              <a:t>Tedarik Zincirinin Uyumlaştırılmasında İçsel ve Dışsal Mekanizmalar</a:t>
            </a:r>
            <a:endParaRPr lang="tr-TR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" name="Group 9"/>
          <p:cNvGrpSpPr/>
          <p:nvPr/>
        </p:nvGrpSpPr>
        <p:grpSpPr>
          <a:xfrm>
            <a:off x="1907704" y="2111610"/>
            <a:ext cx="5688632" cy="3931752"/>
            <a:chOff x="1907704" y="2564904"/>
            <a:chExt cx="5688632" cy="3931752"/>
          </a:xfrm>
        </p:grpSpPr>
        <p:grpSp>
          <p:nvGrpSpPr>
            <p:cNvPr id="15" name="Group 6"/>
            <p:cNvGrpSpPr/>
            <p:nvPr/>
          </p:nvGrpSpPr>
          <p:grpSpPr>
            <a:xfrm>
              <a:off x="1907704" y="2564904"/>
              <a:ext cx="5688632" cy="3931752"/>
              <a:chOff x="1835696" y="2420888"/>
              <a:chExt cx="6120680" cy="4409130"/>
            </a:xfrm>
          </p:grpSpPr>
          <p:graphicFrame>
            <p:nvGraphicFramePr>
              <p:cNvPr id="18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53140828"/>
                  </p:ext>
                </p:extLst>
              </p:nvPr>
            </p:nvGraphicFramePr>
            <p:xfrm>
              <a:off x="1835696" y="2420888"/>
              <a:ext cx="6120680" cy="38164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19" name="TextBox 7"/>
              <p:cNvSpPr txBox="1"/>
              <p:nvPr/>
            </p:nvSpPr>
            <p:spPr>
              <a:xfrm>
                <a:off x="2351365" y="3413725"/>
                <a:ext cx="529844" cy="1782245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tr-TR" sz="2000" b="1" dirty="0" smtClean="0">
                    <a:solidFill>
                      <a:srgbClr val="FF0000"/>
                    </a:solidFill>
                  </a:rPr>
                  <a:t>Öz Farkındalık</a:t>
                </a:r>
                <a:endParaRPr lang="tr-TR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8"/>
              <p:cNvSpPr txBox="1"/>
              <p:nvPr/>
            </p:nvSpPr>
            <p:spPr>
              <a:xfrm>
                <a:off x="3328255" y="6381328"/>
                <a:ext cx="3149877" cy="448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000" b="1" dirty="0" smtClean="0">
                    <a:solidFill>
                      <a:srgbClr val="FF0000"/>
                    </a:solidFill>
                  </a:rPr>
                  <a:t>Pazara Yönelik Farkındalık</a:t>
                </a:r>
                <a:endParaRPr lang="tr-TR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TextBox 10"/>
            <p:cNvSpPr txBox="1"/>
            <p:nvPr/>
          </p:nvSpPr>
          <p:spPr>
            <a:xfrm>
              <a:off x="2195736" y="2636912"/>
              <a:ext cx="848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 smtClean="0">
                  <a:solidFill>
                    <a:srgbClr val="FFFF00"/>
                  </a:solidFill>
                </a:rPr>
                <a:t>Düşük</a:t>
              </a:r>
              <a:endParaRPr lang="tr-TR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6222439" y="5896491"/>
              <a:ext cx="920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 smtClean="0">
                  <a:solidFill>
                    <a:srgbClr val="FFFF00"/>
                  </a:solidFill>
                </a:rPr>
                <a:t>Yüksek</a:t>
              </a:r>
              <a:endParaRPr lang="tr-TR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Metin kutusu 28"/>
          <p:cNvSpPr txBox="1"/>
          <p:nvPr/>
        </p:nvSpPr>
        <p:spPr>
          <a:xfrm>
            <a:off x="6038055" y="1629269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Düşük İçsel Uyum?</a:t>
            </a:r>
            <a:endParaRPr lang="tr-TR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874520" y="4796866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Düşük Dışsal Uyum?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6910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536017" y="21429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>
                    <a:lumMod val="85000"/>
                  </a:schemeClr>
                </a:solidFill>
              </a:rPr>
              <a:t>Dinamik </a:t>
            </a:r>
            <a:r>
              <a:rPr lang="tr-TR" sz="3200" b="1" dirty="0" smtClean="0">
                <a:solidFill>
                  <a:schemeClr val="bg1">
                    <a:lumMod val="85000"/>
                  </a:schemeClr>
                </a:solidFill>
              </a:rPr>
              <a:t>Uyum</a:t>
            </a:r>
            <a:endParaRPr lang="tr-T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029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6685919" y="1788288"/>
            <a:ext cx="175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Oyunun Kuralları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221161" y="308528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Oyun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523087" y="4366814"/>
            <a:ext cx="208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Örgütsel Yetenekler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289914" y="5648341"/>
            <a:ext cx="268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Biçimlendirme ve Yaratma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304184" y="1786405"/>
            <a:ext cx="84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Strateji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126282" y="3083377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İş Süreçleri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916741" y="4364990"/>
            <a:ext cx="186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Teknoloji / Altyapı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506678" y="5643033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İnsan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3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071670" y="214290"/>
            <a:ext cx="4876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>
                    <a:lumMod val="85000"/>
                  </a:schemeClr>
                </a:solidFill>
              </a:rPr>
              <a:t>Farklı Müşteri Grupları için Farklı Müşteri Hizmetleri</a:t>
            </a:r>
            <a:endParaRPr lang="tr-T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98562" y="1700808"/>
            <a:ext cx="8722774" cy="4657452"/>
            <a:chOff x="320990" y="1700808"/>
            <a:chExt cx="8722774" cy="4657452"/>
          </a:xfrm>
        </p:grpSpPr>
        <p:grpSp>
          <p:nvGrpSpPr>
            <p:cNvPr id="14" name="Group 9"/>
            <p:cNvGrpSpPr/>
            <p:nvPr/>
          </p:nvGrpSpPr>
          <p:grpSpPr>
            <a:xfrm>
              <a:off x="320990" y="1700808"/>
              <a:ext cx="8583143" cy="4531095"/>
              <a:chOff x="1404715" y="2446885"/>
              <a:chExt cx="7345736" cy="4232121"/>
            </a:xfrm>
          </p:grpSpPr>
          <p:graphicFrame>
            <p:nvGraphicFramePr>
              <p:cNvPr id="18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73728269"/>
                  </p:ext>
                </p:extLst>
              </p:nvPr>
            </p:nvGraphicFramePr>
            <p:xfrm>
              <a:off x="1404715" y="2446885"/>
              <a:ext cx="7345736" cy="423212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16" name="TextBox 10"/>
              <p:cNvSpPr txBox="1"/>
              <p:nvPr/>
            </p:nvSpPr>
            <p:spPr>
              <a:xfrm>
                <a:off x="1435669" y="2514142"/>
                <a:ext cx="16241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000" b="1" dirty="0" smtClean="0">
                    <a:solidFill>
                      <a:srgbClr val="FFFF00"/>
                    </a:solidFill>
                  </a:rPr>
                  <a:t>Integration</a:t>
                </a:r>
              </a:p>
              <a:p>
                <a:pPr algn="ctr"/>
                <a:r>
                  <a:rPr lang="tr-TR" sz="2000" b="1" dirty="0" smtClean="0">
                    <a:solidFill>
                      <a:srgbClr val="FFFF00"/>
                    </a:solidFill>
                  </a:rPr>
                  <a:t>(Bütünleşme)</a:t>
                </a:r>
                <a:endParaRPr lang="tr-TR" sz="2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1"/>
              <p:cNvSpPr txBox="1"/>
              <p:nvPr/>
            </p:nvSpPr>
            <p:spPr>
              <a:xfrm>
                <a:off x="7599110" y="5942658"/>
                <a:ext cx="11513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000" b="1" dirty="0" smtClean="0">
                    <a:solidFill>
                      <a:srgbClr val="FFFF00"/>
                    </a:solidFill>
                  </a:rPr>
                  <a:t>Producer</a:t>
                </a:r>
              </a:p>
              <a:p>
                <a:pPr algn="ctr"/>
                <a:r>
                  <a:rPr lang="tr-TR" sz="2000" b="1" dirty="0" smtClean="0">
                    <a:solidFill>
                      <a:srgbClr val="FFFF00"/>
                    </a:solidFill>
                  </a:rPr>
                  <a:t>(Üretici)</a:t>
                </a:r>
                <a:endParaRPr lang="tr-TR" sz="2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1" name="TextBox 10"/>
            <p:cNvSpPr txBox="1"/>
            <p:nvPr/>
          </p:nvSpPr>
          <p:spPr>
            <a:xfrm>
              <a:off x="7419217" y="1761406"/>
              <a:ext cx="16245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FFFF00"/>
                  </a:solidFill>
                </a:rPr>
                <a:t>Development</a:t>
              </a:r>
            </a:p>
            <a:p>
              <a:pPr algn="ctr"/>
              <a:r>
                <a:rPr lang="tr-TR" sz="2000" b="1" dirty="0" smtClean="0">
                  <a:solidFill>
                    <a:srgbClr val="FFFF00"/>
                  </a:solidFill>
                </a:rPr>
                <a:t>(Gelişim)</a:t>
              </a:r>
              <a:endParaRPr lang="tr-TR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2" name="TextBox 10"/>
            <p:cNvSpPr txBox="1"/>
            <p:nvPr/>
          </p:nvSpPr>
          <p:spPr>
            <a:xfrm>
              <a:off x="357158" y="5650374"/>
              <a:ext cx="17735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FFFF00"/>
                  </a:solidFill>
                </a:rPr>
                <a:t>Administration</a:t>
              </a:r>
            </a:p>
            <a:p>
              <a:pPr algn="ctr"/>
              <a:r>
                <a:rPr lang="tr-TR" sz="2000" b="1" dirty="0" smtClean="0">
                  <a:solidFill>
                    <a:srgbClr val="FFFF00"/>
                  </a:solidFill>
                </a:rPr>
                <a:t>(Yönetim)</a:t>
              </a:r>
              <a:endParaRPr lang="tr-TR" sz="20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3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grpSp>
        <p:nvGrpSpPr>
          <p:cNvPr id="14" name="Group 9"/>
          <p:cNvGrpSpPr/>
          <p:nvPr/>
        </p:nvGrpSpPr>
        <p:grpSpPr>
          <a:xfrm>
            <a:off x="1435669" y="2060848"/>
            <a:ext cx="6402466" cy="4077231"/>
            <a:chOff x="1435669" y="2514142"/>
            <a:chExt cx="6402466" cy="4077231"/>
          </a:xfrm>
        </p:grpSpPr>
        <p:grpSp>
          <p:nvGrpSpPr>
            <p:cNvPr id="15" name="Group 6"/>
            <p:cNvGrpSpPr/>
            <p:nvPr/>
          </p:nvGrpSpPr>
          <p:grpSpPr>
            <a:xfrm>
              <a:off x="1907704" y="2564904"/>
              <a:ext cx="5688632" cy="3949748"/>
              <a:chOff x="1835696" y="2420888"/>
              <a:chExt cx="6120680" cy="4429311"/>
            </a:xfrm>
          </p:grpSpPr>
          <p:graphicFrame>
            <p:nvGraphicFramePr>
              <p:cNvPr id="18" name="Content Placeholder 5"/>
              <p:cNvGraphicFramePr>
                <a:graphicFrameLocks/>
              </p:cNvGraphicFramePr>
              <p:nvPr>
                <p:extLst/>
              </p:nvPr>
            </p:nvGraphicFramePr>
            <p:xfrm>
              <a:off x="1835696" y="2420888"/>
              <a:ext cx="6120680" cy="38164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20" name="TextBox 8"/>
              <p:cNvSpPr txBox="1"/>
              <p:nvPr/>
            </p:nvSpPr>
            <p:spPr>
              <a:xfrm>
                <a:off x="3328255" y="6401509"/>
                <a:ext cx="3149877" cy="448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000" b="1" dirty="0" smtClean="0">
                    <a:solidFill>
                      <a:srgbClr val="FF0000"/>
                    </a:solidFill>
                  </a:rPr>
                  <a:t>Pazara Yönelik Farkındalık</a:t>
                </a:r>
                <a:endParaRPr lang="tr-TR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TextBox 10"/>
            <p:cNvSpPr txBox="1"/>
            <p:nvPr/>
          </p:nvSpPr>
          <p:spPr>
            <a:xfrm>
              <a:off x="1435669" y="2514142"/>
              <a:ext cx="16241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FFFF00"/>
                  </a:solidFill>
                </a:rPr>
                <a:t>Integration</a:t>
              </a:r>
            </a:p>
            <a:p>
              <a:pPr algn="ctr"/>
              <a:r>
                <a:rPr lang="tr-TR" sz="2000" b="1" dirty="0" smtClean="0">
                  <a:solidFill>
                    <a:srgbClr val="FFFF00"/>
                  </a:solidFill>
                </a:rPr>
                <a:t>(Bütünleşme)</a:t>
              </a:r>
              <a:endParaRPr lang="tr-TR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6686794" y="5883487"/>
              <a:ext cx="11513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FFFF00"/>
                  </a:solidFill>
                </a:rPr>
                <a:t>Producer</a:t>
              </a:r>
            </a:p>
            <a:p>
              <a:pPr algn="ctr"/>
              <a:r>
                <a:rPr lang="tr-TR" sz="2000" b="1" dirty="0" smtClean="0">
                  <a:solidFill>
                    <a:srgbClr val="FFFF00"/>
                  </a:solidFill>
                </a:rPr>
                <a:t>(Üretici)</a:t>
              </a:r>
              <a:endParaRPr lang="tr-TR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1" name="TextBox 10"/>
          <p:cNvSpPr txBox="1"/>
          <p:nvPr/>
        </p:nvSpPr>
        <p:spPr>
          <a:xfrm>
            <a:off x="6450192" y="2060848"/>
            <a:ext cx="1624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</a:rPr>
              <a:t>Development</a:t>
            </a:r>
          </a:p>
          <a:p>
            <a:pPr algn="ctr"/>
            <a:r>
              <a:rPr lang="tr-TR" sz="2000" b="1" dirty="0" smtClean="0">
                <a:solidFill>
                  <a:srgbClr val="FFFF00"/>
                </a:solidFill>
              </a:rPr>
              <a:t>(Gelişim)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360969" y="5381562"/>
            <a:ext cx="1773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</a:rPr>
              <a:t>Administration</a:t>
            </a:r>
          </a:p>
          <a:p>
            <a:pPr algn="ctr"/>
            <a:r>
              <a:rPr lang="tr-TR" sz="2000" b="1" dirty="0" smtClean="0">
                <a:solidFill>
                  <a:srgbClr val="FFFF00"/>
                </a:solidFill>
              </a:rPr>
              <a:t>(Yönetim)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2386973" y="2996952"/>
            <a:ext cx="492443" cy="15892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Öz Farkındalık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9" name="3 Metin kutusu"/>
          <p:cNvSpPr txBox="1"/>
          <p:nvPr/>
        </p:nvSpPr>
        <p:spPr>
          <a:xfrm>
            <a:off x="2071670" y="214290"/>
            <a:ext cx="4876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>
                    <a:lumMod val="85000"/>
                  </a:schemeClr>
                </a:solidFill>
              </a:rPr>
              <a:t>Davranışsal Güçler</a:t>
            </a:r>
            <a:endParaRPr lang="tr-TR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536017" y="31349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>
                    <a:lumMod val="85000"/>
                  </a:schemeClr>
                </a:solidFill>
              </a:rPr>
              <a:t>16 Olası Davranış Biçimi</a:t>
            </a:r>
            <a:endParaRPr lang="tr-TR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3568" y="1916832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D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720136" y="2835266"/>
            <a:ext cx="12012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Düz Bağlayıcı 9"/>
          <p:cNvCxnSpPr>
            <a:stCxn id="6" idx="1"/>
            <a:endCxn id="6" idx="3"/>
          </p:cNvCxnSpPr>
          <p:nvPr/>
        </p:nvCxnSpPr>
        <p:spPr>
          <a:xfrm>
            <a:off x="873384" y="2114606"/>
            <a:ext cx="0" cy="9549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82197" y="2271546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5571" y="4158220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D</a:t>
            </a: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19" name="Düz Bağlayıcı 18"/>
          <p:cNvCxnSpPr/>
          <p:nvPr/>
        </p:nvCxnSpPr>
        <p:spPr>
          <a:xfrm>
            <a:off x="722139" y="5076654"/>
            <a:ext cx="12012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Düz Bağlayıcı 19"/>
          <p:cNvCxnSpPr>
            <a:stCxn id="18" idx="1"/>
            <a:endCxn id="18" idx="3"/>
          </p:cNvCxnSpPr>
          <p:nvPr/>
        </p:nvCxnSpPr>
        <p:spPr>
          <a:xfrm>
            <a:off x="875387" y="4355994"/>
            <a:ext cx="0" cy="9549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084200" y="4512934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823007" y="3532367"/>
            <a:ext cx="1017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Vizyoner</a:t>
            </a:r>
            <a:endParaRPr lang="tr-TR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815896" y="5651956"/>
            <a:ext cx="1083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Yenilikçi</a:t>
            </a:r>
          </a:p>
          <a:p>
            <a:pPr algn="ctr"/>
            <a:r>
              <a:rPr lang="tr-TR" b="1" dirty="0" smtClean="0"/>
              <a:t>Çözümler</a:t>
            </a:r>
            <a:endParaRPr lang="tr-TR" b="1" dirty="0"/>
          </a:p>
        </p:txBody>
      </p:sp>
      <p:sp>
        <p:nvSpPr>
          <p:cNvPr id="24" name="Oval 23"/>
          <p:cNvSpPr/>
          <p:nvPr/>
        </p:nvSpPr>
        <p:spPr>
          <a:xfrm>
            <a:off x="2893863" y="1927865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P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25" name="Düz Bağlayıcı 24"/>
          <p:cNvCxnSpPr/>
          <p:nvPr/>
        </p:nvCxnSpPr>
        <p:spPr>
          <a:xfrm>
            <a:off x="2930431" y="2348880"/>
            <a:ext cx="12012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Düz Bağlayıcı 25"/>
          <p:cNvCxnSpPr>
            <a:stCxn id="24" idx="1"/>
            <a:endCxn id="24" idx="3"/>
          </p:cNvCxnSpPr>
          <p:nvPr/>
        </p:nvCxnSpPr>
        <p:spPr>
          <a:xfrm>
            <a:off x="3083679" y="2125639"/>
            <a:ext cx="0" cy="9549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292492" y="2810688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95866" y="4169253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d</a:t>
            </a: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P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29" name="Düz Bağlayıcı 28"/>
          <p:cNvCxnSpPr/>
          <p:nvPr/>
        </p:nvCxnSpPr>
        <p:spPr>
          <a:xfrm>
            <a:off x="2918786" y="4725144"/>
            <a:ext cx="12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Düz Bağlayıcı 29"/>
          <p:cNvCxnSpPr>
            <a:stCxn id="28" idx="1"/>
            <a:endCxn id="28" idx="3"/>
          </p:cNvCxnSpPr>
          <p:nvPr/>
        </p:nvCxnSpPr>
        <p:spPr>
          <a:xfrm>
            <a:off x="3085682" y="4367027"/>
            <a:ext cx="0" cy="9549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294495" y="5200600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3045356" y="3514696"/>
            <a:ext cx="99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Talepkâr</a:t>
            </a:r>
            <a:endParaRPr lang="tr-TR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3026191" y="5662989"/>
            <a:ext cx="1083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Hızlı</a:t>
            </a:r>
          </a:p>
          <a:p>
            <a:pPr algn="ctr"/>
            <a:r>
              <a:rPr lang="tr-TR" b="1" dirty="0" smtClean="0"/>
              <a:t>Çözümler</a:t>
            </a:r>
            <a:endParaRPr lang="tr-TR" b="1" dirty="0"/>
          </a:p>
        </p:txBody>
      </p:sp>
      <p:sp>
        <p:nvSpPr>
          <p:cNvPr id="34" name="Oval 33"/>
          <p:cNvSpPr/>
          <p:nvPr/>
        </p:nvSpPr>
        <p:spPr>
          <a:xfrm>
            <a:off x="5076056" y="1916832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35" name="Düz Bağlayıcı 34"/>
          <p:cNvCxnSpPr/>
          <p:nvPr/>
        </p:nvCxnSpPr>
        <p:spPr>
          <a:xfrm>
            <a:off x="5112624" y="2348880"/>
            <a:ext cx="12012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Düz Bağlayıcı 35"/>
          <p:cNvCxnSpPr/>
          <p:nvPr/>
        </p:nvCxnSpPr>
        <p:spPr>
          <a:xfrm>
            <a:off x="5940152" y="1947896"/>
            <a:ext cx="0" cy="126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474685" y="2536304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078059" y="4158220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39" name="Düz Bağlayıcı 38"/>
          <p:cNvCxnSpPr/>
          <p:nvPr/>
        </p:nvCxnSpPr>
        <p:spPr>
          <a:xfrm>
            <a:off x="5156896" y="4509120"/>
            <a:ext cx="111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Düz Bağlayıcı 39"/>
          <p:cNvCxnSpPr/>
          <p:nvPr/>
        </p:nvCxnSpPr>
        <p:spPr>
          <a:xfrm>
            <a:off x="5566303" y="4193936"/>
            <a:ext cx="0" cy="12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762717" y="4768552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5381346" y="3547352"/>
            <a:ext cx="66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Etkin</a:t>
            </a:r>
            <a:endParaRPr lang="tr-TR" b="1" dirty="0"/>
          </a:p>
        </p:txBody>
      </p:sp>
      <p:sp>
        <p:nvSpPr>
          <p:cNvPr id="43" name="Metin kutusu 42"/>
          <p:cNvSpPr txBox="1"/>
          <p:nvPr/>
        </p:nvSpPr>
        <p:spPr>
          <a:xfrm>
            <a:off x="5260900" y="5651956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Dinamik</a:t>
            </a:r>
            <a:endParaRPr lang="tr-TR" b="1" dirty="0"/>
          </a:p>
        </p:txBody>
      </p:sp>
      <p:sp>
        <p:nvSpPr>
          <p:cNvPr id="44" name="Oval 43"/>
          <p:cNvSpPr/>
          <p:nvPr/>
        </p:nvSpPr>
        <p:spPr>
          <a:xfrm>
            <a:off x="7286351" y="1927865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sz="500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I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45" name="Düz Bağlayıcı 44"/>
          <p:cNvCxnSpPr/>
          <p:nvPr/>
        </p:nvCxnSpPr>
        <p:spPr>
          <a:xfrm>
            <a:off x="7322919" y="2852936"/>
            <a:ext cx="12012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Düz Bağlayıcı 45"/>
          <p:cNvCxnSpPr/>
          <p:nvPr/>
        </p:nvCxnSpPr>
        <p:spPr>
          <a:xfrm>
            <a:off x="8100392" y="1947896"/>
            <a:ext cx="0" cy="12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684980" y="2348880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7437844" y="3514696"/>
            <a:ext cx="97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Ortaklar</a:t>
            </a:r>
            <a:endParaRPr lang="tr-TR" b="1" dirty="0"/>
          </a:p>
        </p:txBody>
      </p:sp>
      <p:sp>
        <p:nvSpPr>
          <p:cNvPr id="53" name="Metin kutusu 52"/>
          <p:cNvSpPr txBox="1"/>
          <p:nvPr/>
        </p:nvSpPr>
        <p:spPr>
          <a:xfrm>
            <a:off x="7609726" y="5662989"/>
            <a:ext cx="70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Ticari</a:t>
            </a:r>
            <a:endParaRPr lang="tr-TR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868144" y="46438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P</a:t>
            </a:r>
            <a:endParaRPr lang="tr-TR" b="1" dirty="0"/>
          </a:p>
        </p:txBody>
      </p:sp>
      <p:sp>
        <p:nvSpPr>
          <p:cNvPr id="55" name="Metin kutusu 54"/>
          <p:cNvSpPr txBox="1"/>
          <p:nvPr/>
        </p:nvSpPr>
        <p:spPr>
          <a:xfrm>
            <a:off x="5200006" y="465313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</a:t>
            </a:r>
            <a:endParaRPr lang="tr-TR" b="1" dirty="0"/>
          </a:p>
        </p:txBody>
      </p:sp>
      <p:sp>
        <p:nvSpPr>
          <p:cNvPr id="59" name="Oval 58"/>
          <p:cNvSpPr/>
          <p:nvPr/>
        </p:nvSpPr>
        <p:spPr>
          <a:xfrm>
            <a:off x="7286351" y="4182140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60" name="Düz Bağlayıcı 59"/>
          <p:cNvCxnSpPr/>
          <p:nvPr/>
        </p:nvCxnSpPr>
        <p:spPr>
          <a:xfrm>
            <a:off x="7365188" y="4533040"/>
            <a:ext cx="111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Düz Bağlayıcı 60"/>
          <p:cNvCxnSpPr/>
          <p:nvPr/>
        </p:nvCxnSpPr>
        <p:spPr>
          <a:xfrm>
            <a:off x="8100392" y="4217856"/>
            <a:ext cx="0" cy="12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778941" y="4792472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8076436" y="46677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p</a:t>
            </a:r>
            <a:endParaRPr lang="tr-TR" b="1" dirty="0"/>
          </a:p>
        </p:txBody>
      </p:sp>
      <p:sp>
        <p:nvSpPr>
          <p:cNvPr id="64" name="Metin kutusu 63"/>
          <p:cNvSpPr txBox="1"/>
          <p:nvPr/>
        </p:nvSpPr>
        <p:spPr>
          <a:xfrm>
            <a:off x="7488232" y="46770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22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ogolar\sunum_rektor_hoca\sunum_tasarim_turkc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</p:spPr>
      </p:pic>
      <p:pic>
        <p:nvPicPr>
          <p:cNvPr id="3" name="Picture 4" descr="C:\Users\Turkoglu\Desktop\Rektor_hoca_sunum\kapi_ciz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2759"/>
            <a:ext cx="1714512" cy="114166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536017" y="31349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>
                    <a:lumMod val="85000"/>
                  </a:schemeClr>
                </a:solidFill>
              </a:rPr>
              <a:t>16 Olası Davranış Biçimi</a:t>
            </a:r>
            <a:endParaRPr lang="tr-TR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3568" y="1916832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İ</a:t>
            </a:r>
          </a:p>
          <a:p>
            <a:pPr algn="ctr"/>
            <a:endParaRPr lang="tr-TR" sz="1600" b="1" dirty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A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720136" y="2420888"/>
            <a:ext cx="12012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Düz Bağlayıcı 9"/>
          <p:cNvCxnSpPr>
            <a:stCxn id="6" idx="1"/>
            <a:endCxn id="6" idx="3"/>
          </p:cNvCxnSpPr>
          <p:nvPr/>
        </p:nvCxnSpPr>
        <p:spPr>
          <a:xfrm>
            <a:off x="873384" y="2114606"/>
            <a:ext cx="0" cy="9549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475656" y="2780928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12533" y="3532595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Adil Anlaşma</a:t>
            </a:r>
            <a:endParaRPr lang="tr-TR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742100" y="5651956"/>
            <a:ext cx="1230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Paylaşılmış</a:t>
            </a:r>
          </a:p>
          <a:p>
            <a:pPr algn="ctr"/>
            <a:r>
              <a:rPr lang="tr-TR" b="1" dirty="0" smtClean="0"/>
              <a:t>Vizyon</a:t>
            </a:r>
            <a:endParaRPr lang="tr-TR" b="1" dirty="0"/>
          </a:p>
        </p:txBody>
      </p:sp>
      <p:sp>
        <p:nvSpPr>
          <p:cNvPr id="24" name="Oval 23"/>
          <p:cNvSpPr/>
          <p:nvPr/>
        </p:nvSpPr>
        <p:spPr>
          <a:xfrm>
            <a:off x="2893863" y="1927865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P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25" name="Düz Bağlayıcı 24"/>
          <p:cNvCxnSpPr/>
          <p:nvPr/>
        </p:nvCxnSpPr>
        <p:spPr>
          <a:xfrm>
            <a:off x="2930431" y="2348880"/>
            <a:ext cx="12012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Düz Bağlayıcı 25"/>
          <p:cNvCxnSpPr>
            <a:stCxn id="24" idx="1"/>
            <a:endCxn id="24" idx="3"/>
          </p:cNvCxnSpPr>
          <p:nvPr/>
        </p:nvCxnSpPr>
        <p:spPr>
          <a:xfrm>
            <a:off x="3083679" y="2125639"/>
            <a:ext cx="0" cy="9549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292492" y="2810688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95866" y="4169253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a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29" name="Düz Bağlayıcı 28"/>
          <p:cNvCxnSpPr/>
          <p:nvPr/>
        </p:nvCxnSpPr>
        <p:spPr>
          <a:xfrm>
            <a:off x="2918786" y="4725144"/>
            <a:ext cx="12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Düz Bağlayıcı 29"/>
          <p:cNvCxnSpPr/>
          <p:nvPr/>
        </p:nvCxnSpPr>
        <p:spPr>
          <a:xfrm>
            <a:off x="3851920" y="4260060"/>
            <a:ext cx="0" cy="1155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306068" y="4531586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3045356" y="3514696"/>
            <a:ext cx="99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Talepkâr</a:t>
            </a:r>
            <a:endParaRPr lang="tr-TR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3083646" y="5662989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İşbirlikçi</a:t>
            </a:r>
            <a:endParaRPr lang="tr-TR" b="1" dirty="0"/>
          </a:p>
        </p:txBody>
      </p:sp>
      <p:sp>
        <p:nvSpPr>
          <p:cNvPr id="38" name="Oval 37"/>
          <p:cNvSpPr/>
          <p:nvPr/>
        </p:nvSpPr>
        <p:spPr>
          <a:xfrm>
            <a:off x="5078059" y="4158220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39" name="Düz Bağlayıcı 38"/>
          <p:cNvCxnSpPr/>
          <p:nvPr/>
        </p:nvCxnSpPr>
        <p:spPr>
          <a:xfrm>
            <a:off x="5156896" y="5157192"/>
            <a:ext cx="111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Düz Bağlayıcı 39"/>
          <p:cNvCxnSpPr/>
          <p:nvPr/>
        </p:nvCxnSpPr>
        <p:spPr>
          <a:xfrm>
            <a:off x="5868144" y="4193936"/>
            <a:ext cx="0" cy="12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184106" y="4797152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5173122" y="3532595"/>
            <a:ext cx="115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Pragmatik</a:t>
            </a:r>
            <a:endParaRPr lang="tr-TR" b="1" dirty="0"/>
          </a:p>
        </p:txBody>
      </p:sp>
      <p:sp>
        <p:nvSpPr>
          <p:cNvPr id="43" name="Metin kutusu 42"/>
          <p:cNvSpPr txBox="1"/>
          <p:nvPr/>
        </p:nvSpPr>
        <p:spPr>
          <a:xfrm>
            <a:off x="5316591" y="5651956"/>
            <a:ext cx="866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Birlikte</a:t>
            </a:r>
          </a:p>
          <a:p>
            <a:pPr algn="ctr"/>
            <a:r>
              <a:rPr lang="tr-TR" b="1" dirty="0" smtClean="0"/>
              <a:t>Gidiş</a:t>
            </a:r>
            <a:endParaRPr lang="tr-TR" b="1" dirty="0"/>
          </a:p>
        </p:txBody>
      </p:sp>
      <p:sp>
        <p:nvSpPr>
          <p:cNvPr id="52" name="Metin kutusu 51"/>
          <p:cNvSpPr txBox="1"/>
          <p:nvPr/>
        </p:nvSpPr>
        <p:spPr>
          <a:xfrm>
            <a:off x="7437844" y="3514696"/>
            <a:ext cx="1253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İnsan Yüzlü</a:t>
            </a:r>
          </a:p>
          <a:p>
            <a:pPr algn="ctr"/>
            <a:r>
              <a:rPr lang="tr-TR" b="1" dirty="0" smtClean="0"/>
              <a:t>İnovasyon</a:t>
            </a:r>
            <a:endParaRPr lang="tr-TR" b="1" dirty="0"/>
          </a:p>
        </p:txBody>
      </p:sp>
      <p:sp>
        <p:nvSpPr>
          <p:cNvPr id="53" name="Metin kutusu 52"/>
          <p:cNvSpPr txBox="1"/>
          <p:nvPr/>
        </p:nvSpPr>
        <p:spPr>
          <a:xfrm>
            <a:off x="7304070" y="5662989"/>
            <a:ext cx="1312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Fiyat Odaklı</a:t>
            </a:r>
          </a:p>
          <a:p>
            <a:pPr algn="ctr"/>
            <a:r>
              <a:rPr lang="tr-TR" b="1" dirty="0" smtClean="0"/>
              <a:t>İlişki</a:t>
            </a:r>
            <a:endParaRPr lang="tr-TR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868144" y="46438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</a:t>
            </a:r>
            <a:endParaRPr lang="tr-TR" b="1" dirty="0"/>
          </a:p>
        </p:txBody>
      </p:sp>
      <p:sp>
        <p:nvSpPr>
          <p:cNvPr id="55" name="Metin kutusu 54"/>
          <p:cNvSpPr txBox="1"/>
          <p:nvPr/>
        </p:nvSpPr>
        <p:spPr>
          <a:xfrm>
            <a:off x="5334532" y="4653136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I</a:t>
            </a:r>
            <a:endParaRPr lang="tr-TR" b="1" dirty="0"/>
          </a:p>
        </p:txBody>
      </p:sp>
      <p:sp>
        <p:nvSpPr>
          <p:cNvPr id="59" name="Oval 58"/>
          <p:cNvSpPr/>
          <p:nvPr/>
        </p:nvSpPr>
        <p:spPr>
          <a:xfrm>
            <a:off x="7286351" y="4182140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sz="1400" b="1" smtClean="0">
              <a:solidFill>
                <a:schemeClr val="tx1"/>
              </a:solidFill>
            </a:endParaRPr>
          </a:p>
          <a:p>
            <a:pPr algn="ctr"/>
            <a:endParaRPr lang="tr-TR" sz="1400" b="1" smtClean="0">
              <a:solidFill>
                <a:schemeClr val="tx1"/>
              </a:solidFill>
            </a:endParaRP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60" name="Düz Bağlayıcı 59"/>
          <p:cNvCxnSpPr>
            <a:stCxn id="59" idx="2"/>
            <a:endCxn id="59" idx="6"/>
          </p:cNvCxnSpPr>
          <p:nvPr/>
        </p:nvCxnSpPr>
        <p:spPr>
          <a:xfrm>
            <a:off x="7286351" y="4857381"/>
            <a:ext cx="1296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Düz Bağlayıcı 60"/>
          <p:cNvCxnSpPr>
            <a:stCxn id="59" idx="0"/>
          </p:cNvCxnSpPr>
          <p:nvPr/>
        </p:nvCxnSpPr>
        <p:spPr>
          <a:xfrm flipH="1">
            <a:off x="7934422" y="4182140"/>
            <a:ext cx="1" cy="1348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668344" y="4813194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83211" y="4180003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  I        D</a:t>
            </a:r>
          </a:p>
        </p:txBody>
      </p:sp>
      <p:cxnSp>
        <p:nvCxnSpPr>
          <p:cNvPr id="56" name="Düz Bağlayıcı 55"/>
          <p:cNvCxnSpPr>
            <a:stCxn id="54" idx="2"/>
            <a:endCxn id="54" idx="6"/>
          </p:cNvCxnSpPr>
          <p:nvPr/>
        </p:nvCxnSpPr>
        <p:spPr>
          <a:xfrm>
            <a:off x="683211" y="4855244"/>
            <a:ext cx="1296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Düz Bağlayıcı 56"/>
          <p:cNvCxnSpPr>
            <a:stCxn id="54" idx="0"/>
            <a:endCxn id="54" idx="4"/>
          </p:cNvCxnSpPr>
          <p:nvPr/>
        </p:nvCxnSpPr>
        <p:spPr>
          <a:xfrm>
            <a:off x="1331283" y="4180003"/>
            <a:ext cx="0" cy="1350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289793" y="4691864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076056" y="1911662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A        P</a:t>
            </a:r>
          </a:p>
        </p:txBody>
      </p:sp>
      <p:cxnSp>
        <p:nvCxnSpPr>
          <p:cNvPr id="66" name="Düz Bağlayıcı 65"/>
          <p:cNvCxnSpPr>
            <a:stCxn id="65" idx="2"/>
            <a:endCxn id="65" idx="6"/>
          </p:cNvCxnSpPr>
          <p:nvPr/>
        </p:nvCxnSpPr>
        <p:spPr>
          <a:xfrm>
            <a:off x="5076056" y="2586903"/>
            <a:ext cx="1296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Düz Bağlayıcı 66"/>
          <p:cNvCxnSpPr>
            <a:stCxn id="65" idx="0"/>
            <a:endCxn id="65" idx="4"/>
          </p:cNvCxnSpPr>
          <p:nvPr/>
        </p:nvCxnSpPr>
        <p:spPr>
          <a:xfrm>
            <a:off x="5724128" y="1911662"/>
            <a:ext cx="0" cy="1350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5682638" y="2752328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7284640" y="1911662"/>
            <a:ext cx="1296144" cy="135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  <a:p>
            <a:pPr algn="ctr"/>
            <a:endParaRPr lang="tr-TR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70" name="Düz Bağlayıcı 69"/>
          <p:cNvCxnSpPr/>
          <p:nvPr/>
        </p:nvCxnSpPr>
        <p:spPr>
          <a:xfrm>
            <a:off x="7363477" y="2910634"/>
            <a:ext cx="111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Düz Bağlayıcı 70"/>
          <p:cNvCxnSpPr/>
          <p:nvPr/>
        </p:nvCxnSpPr>
        <p:spPr>
          <a:xfrm>
            <a:off x="7740352" y="1947378"/>
            <a:ext cx="0" cy="12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956376" y="2550594"/>
            <a:ext cx="105427" cy="1006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74" name="Metin kutusu 73"/>
          <p:cNvSpPr txBox="1"/>
          <p:nvPr/>
        </p:nvSpPr>
        <p:spPr>
          <a:xfrm>
            <a:off x="8074725" y="239728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</a:t>
            </a:r>
            <a:endParaRPr lang="tr-TR" b="1" dirty="0"/>
          </a:p>
        </p:txBody>
      </p:sp>
      <p:sp>
        <p:nvSpPr>
          <p:cNvPr id="75" name="Metin kutusu 74"/>
          <p:cNvSpPr txBox="1"/>
          <p:nvPr/>
        </p:nvSpPr>
        <p:spPr>
          <a:xfrm>
            <a:off x="7452320" y="2406578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i</a:t>
            </a:r>
          </a:p>
        </p:txBody>
      </p:sp>
      <p:sp>
        <p:nvSpPr>
          <p:cNvPr id="79" name="Metin kutusu 78"/>
          <p:cNvSpPr txBox="1"/>
          <p:nvPr/>
        </p:nvSpPr>
        <p:spPr>
          <a:xfrm>
            <a:off x="7596336" y="4293096"/>
            <a:ext cx="3241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I</a:t>
            </a:r>
          </a:p>
          <a:p>
            <a:endParaRPr lang="tr-TR" sz="1400" b="1" dirty="0"/>
          </a:p>
          <a:p>
            <a:endParaRPr lang="tr-TR" sz="1400" b="1" dirty="0" smtClean="0"/>
          </a:p>
          <a:p>
            <a:r>
              <a:rPr lang="tr-TR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038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Words>1006</Words>
  <Application>Microsoft Office PowerPoint</Application>
  <PresentationFormat>Ekran Gösterisi (4:3)</PresentationFormat>
  <Paragraphs>385</Paragraphs>
  <Slides>19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Apple Chancery</vt:lpstr>
      <vt:lpstr>Arial</vt:lpstr>
      <vt:lpstr>Calibri</vt:lpstr>
      <vt:lpstr>Herculanum</vt:lpstr>
      <vt:lpstr>Ofis Teması</vt:lpstr>
      <vt:lpstr>Lojistik Yönetimi Ders – 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Turkoglu</dc:creator>
  <cp:lastModifiedBy>Gultekin Altuntas</cp:lastModifiedBy>
  <cp:revision>467</cp:revision>
  <cp:lastPrinted>2014-04-30T06:32:48Z</cp:lastPrinted>
  <dcterms:created xsi:type="dcterms:W3CDTF">2010-03-05T15:34:29Z</dcterms:created>
  <dcterms:modified xsi:type="dcterms:W3CDTF">2014-05-28T08:42:08Z</dcterms:modified>
</cp:coreProperties>
</file>