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6" r:id="rId3"/>
    <p:sldId id="267" r:id="rId4"/>
    <p:sldId id="268" r:id="rId5"/>
    <p:sldId id="269" r:id="rId6"/>
    <p:sldId id="271" r:id="rId7"/>
    <p:sldId id="274" r:id="rId8"/>
    <p:sldId id="291" r:id="rId9"/>
    <p:sldId id="282" r:id="rId10"/>
    <p:sldId id="284" r:id="rId11"/>
    <p:sldId id="285" r:id="rId12"/>
    <p:sldId id="286" r:id="rId13"/>
    <p:sldId id="261" r:id="rId14"/>
  </p:sldIdLst>
  <p:sldSz cx="9144000" cy="6858000" type="screen4x3"/>
  <p:notesSz cx="6692900" cy="98679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30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95" autoAdjust="0"/>
    <p:restoredTop sz="94660"/>
  </p:normalViewPr>
  <p:slideViewPr>
    <p:cSldViewPr>
      <p:cViewPr>
        <p:scale>
          <a:sx n="75" d="100"/>
          <a:sy n="75" d="100"/>
        </p:scale>
        <p:origin x="-1216" y="-2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9A7365-E845-0D4B-AF9F-F23BF44E870E}" type="doc">
      <dgm:prSet loTypeId="urn:microsoft.com/office/officeart/2005/8/layout/matrix2" loCatId="" qsTypeId="urn:microsoft.com/office/officeart/2005/8/quickstyle/simple4" qsCatId="simple" csTypeId="urn:microsoft.com/office/officeart/2005/8/colors/accent5_3" csCatId="accent5" phldr="1"/>
      <dgm:spPr/>
      <dgm:t>
        <a:bodyPr/>
        <a:lstStyle/>
        <a:p>
          <a:endParaRPr lang="en-US"/>
        </a:p>
      </dgm:t>
    </dgm:pt>
    <dgm:pt modelId="{227AEC40-0E71-BB49-89CF-7E9FA693A151}">
      <dgm:prSet phldrT="[Text]"/>
      <dgm:spPr/>
      <dgm:t>
        <a:bodyPr/>
        <a:lstStyle/>
        <a:p>
          <a:r>
            <a:rPr lang="tr-TR" noProof="0" dirty="0" smtClean="0"/>
            <a:t>Katma Değerli Ürün</a:t>
          </a:r>
          <a:endParaRPr lang="tr-TR" noProof="0" dirty="0"/>
        </a:p>
      </dgm:t>
    </dgm:pt>
    <dgm:pt modelId="{435FFC53-6E2E-B145-8702-839913E93F6F}" type="parTrans" cxnId="{62FEB502-05F7-E545-ABF3-6CFA7589080D}">
      <dgm:prSet/>
      <dgm:spPr/>
      <dgm:t>
        <a:bodyPr/>
        <a:lstStyle/>
        <a:p>
          <a:endParaRPr lang="tr-TR" noProof="0"/>
        </a:p>
      </dgm:t>
    </dgm:pt>
    <dgm:pt modelId="{5E44404F-EFAA-2941-8F74-331800848246}" type="sibTrans" cxnId="{62FEB502-05F7-E545-ABF3-6CFA7589080D}">
      <dgm:prSet/>
      <dgm:spPr/>
      <dgm:t>
        <a:bodyPr/>
        <a:lstStyle/>
        <a:p>
          <a:endParaRPr lang="tr-TR" noProof="0"/>
        </a:p>
      </dgm:t>
    </dgm:pt>
    <dgm:pt modelId="{3650B623-6D49-6E4B-9AC4-F85298F78503}">
      <dgm:prSet phldrT="[Text]"/>
      <dgm:spPr/>
      <dgm:t>
        <a:bodyPr/>
        <a:lstStyle/>
        <a:p>
          <a:r>
            <a:rPr lang="tr-TR" noProof="0" smtClean="0"/>
            <a:t>Maliyet ve Değer Lideri</a:t>
          </a:r>
          <a:endParaRPr lang="tr-TR" noProof="0"/>
        </a:p>
      </dgm:t>
    </dgm:pt>
    <dgm:pt modelId="{85F25EDD-EFC9-9A43-B2F6-F4E8F92DB83F}" type="parTrans" cxnId="{94CBB448-7B1E-B44C-82ED-6C3ED9C158DC}">
      <dgm:prSet/>
      <dgm:spPr/>
      <dgm:t>
        <a:bodyPr/>
        <a:lstStyle/>
        <a:p>
          <a:endParaRPr lang="tr-TR" noProof="0"/>
        </a:p>
      </dgm:t>
    </dgm:pt>
    <dgm:pt modelId="{F5CDDD12-A5B6-DC40-B4BD-4C0026E1FF45}" type="sibTrans" cxnId="{94CBB448-7B1E-B44C-82ED-6C3ED9C158DC}">
      <dgm:prSet/>
      <dgm:spPr/>
      <dgm:t>
        <a:bodyPr/>
        <a:lstStyle/>
        <a:p>
          <a:endParaRPr lang="tr-TR" noProof="0"/>
        </a:p>
      </dgm:t>
    </dgm:pt>
    <dgm:pt modelId="{DD035882-42F4-4E4B-B4B3-D23D6FCEF901}">
      <dgm:prSet phldrT="[Text]"/>
      <dgm:spPr/>
      <dgm:t>
        <a:bodyPr/>
        <a:lstStyle/>
        <a:p>
          <a:r>
            <a:rPr lang="tr-TR" noProof="0" smtClean="0"/>
            <a:t>Meta</a:t>
          </a:r>
          <a:endParaRPr lang="tr-TR" noProof="0"/>
        </a:p>
      </dgm:t>
    </dgm:pt>
    <dgm:pt modelId="{928FDAFE-5FEB-1B4A-A584-87D7B1E6447B}" type="parTrans" cxnId="{22832FEF-5B15-8B40-81B5-C09F6A044F9B}">
      <dgm:prSet/>
      <dgm:spPr/>
      <dgm:t>
        <a:bodyPr/>
        <a:lstStyle/>
        <a:p>
          <a:endParaRPr lang="tr-TR" noProof="0"/>
        </a:p>
      </dgm:t>
    </dgm:pt>
    <dgm:pt modelId="{DFA86847-0429-504E-8F01-C862A4AA2A2F}" type="sibTrans" cxnId="{22832FEF-5B15-8B40-81B5-C09F6A044F9B}">
      <dgm:prSet/>
      <dgm:spPr/>
      <dgm:t>
        <a:bodyPr/>
        <a:lstStyle/>
        <a:p>
          <a:endParaRPr lang="tr-TR" noProof="0"/>
        </a:p>
      </dgm:t>
    </dgm:pt>
    <dgm:pt modelId="{9C0C3CCA-9F66-F246-A15B-1718C030F101}">
      <dgm:prSet phldrT="[Text]"/>
      <dgm:spPr/>
      <dgm:t>
        <a:bodyPr/>
        <a:lstStyle/>
        <a:p>
          <a:r>
            <a:rPr lang="tr-TR" noProof="0" smtClean="0"/>
            <a:t>Maliyet Lideri</a:t>
          </a:r>
          <a:endParaRPr lang="tr-TR" noProof="0"/>
        </a:p>
      </dgm:t>
    </dgm:pt>
    <dgm:pt modelId="{2427BAD6-4949-1B4E-8F3B-7FA64182A33C}" type="parTrans" cxnId="{3774C8A8-0C45-0C49-ACFE-341E0F42E100}">
      <dgm:prSet/>
      <dgm:spPr/>
      <dgm:t>
        <a:bodyPr/>
        <a:lstStyle/>
        <a:p>
          <a:endParaRPr lang="tr-TR" noProof="0"/>
        </a:p>
      </dgm:t>
    </dgm:pt>
    <dgm:pt modelId="{D0FE32BF-4700-9044-BE16-3F91BEC95195}" type="sibTrans" cxnId="{3774C8A8-0C45-0C49-ACFE-341E0F42E100}">
      <dgm:prSet/>
      <dgm:spPr/>
      <dgm:t>
        <a:bodyPr/>
        <a:lstStyle/>
        <a:p>
          <a:endParaRPr lang="tr-TR" noProof="0"/>
        </a:p>
      </dgm:t>
    </dgm:pt>
    <dgm:pt modelId="{5733D9E6-F659-7848-94F1-D47ABAA39342}" type="pres">
      <dgm:prSet presAssocID="{AB9A7365-E845-0D4B-AF9F-F23BF44E870E}" presName="matrix" presStyleCnt="0">
        <dgm:presLayoutVars>
          <dgm:chMax val="1"/>
          <dgm:dir/>
          <dgm:resizeHandles val="exact"/>
        </dgm:presLayoutVars>
      </dgm:prSet>
      <dgm:spPr/>
    </dgm:pt>
    <dgm:pt modelId="{3B873884-4CF5-104D-9F5A-1F018DB6EC42}" type="pres">
      <dgm:prSet presAssocID="{AB9A7365-E845-0D4B-AF9F-F23BF44E870E}" presName="axisShape" presStyleLbl="bgShp" presStyleIdx="0" presStyleCnt="1"/>
      <dgm:spPr/>
    </dgm:pt>
    <dgm:pt modelId="{400F6341-B956-814E-B175-1D9BCA56FA12}" type="pres">
      <dgm:prSet presAssocID="{AB9A7365-E845-0D4B-AF9F-F23BF44E870E}" presName="rect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D987A6-F5EC-3448-A41F-24E0BF3E2D2A}" type="pres">
      <dgm:prSet presAssocID="{AB9A7365-E845-0D4B-AF9F-F23BF44E870E}" presName="rect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E8A3D3C8-1242-724E-A4DA-636EB4B7A20D}" type="pres">
      <dgm:prSet presAssocID="{AB9A7365-E845-0D4B-AF9F-F23BF44E870E}" presName="rect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2CBE5131-8A52-804B-B054-66EBCDCD7BEB}" type="pres">
      <dgm:prSet presAssocID="{AB9A7365-E845-0D4B-AF9F-F23BF44E870E}" presName="rect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3774C8A8-0C45-0C49-ACFE-341E0F42E100}" srcId="{AB9A7365-E845-0D4B-AF9F-F23BF44E870E}" destId="{9C0C3CCA-9F66-F246-A15B-1718C030F101}" srcOrd="3" destOrd="0" parTransId="{2427BAD6-4949-1B4E-8F3B-7FA64182A33C}" sibTransId="{D0FE32BF-4700-9044-BE16-3F91BEC95195}"/>
    <dgm:cxn modelId="{F9B68153-B974-A444-986B-CA1C1CE2441D}" type="presOf" srcId="{9C0C3CCA-9F66-F246-A15B-1718C030F101}" destId="{2CBE5131-8A52-804B-B054-66EBCDCD7BEB}" srcOrd="0" destOrd="0" presId="urn:microsoft.com/office/officeart/2005/8/layout/matrix2"/>
    <dgm:cxn modelId="{62FEB502-05F7-E545-ABF3-6CFA7589080D}" srcId="{AB9A7365-E845-0D4B-AF9F-F23BF44E870E}" destId="{227AEC40-0E71-BB49-89CF-7E9FA693A151}" srcOrd="0" destOrd="0" parTransId="{435FFC53-6E2E-B145-8702-839913E93F6F}" sibTransId="{5E44404F-EFAA-2941-8F74-331800848246}"/>
    <dgm:cxn modelId="{22832FEF-5B15-8B40-81B5-C09F6A044F9B}" srcId="{AB9A7365-E845-0D4B-AF9F-F23BF44E870E}" destId="{DD035882-42F4-4E4B-B4B3-D23D6FCEF901}" srcOrd="2" destOrd="0" parTransId="{928FDAFE-5FEB-1B4A-A584-87D7B1E6447B}" sibTransId="{DFA86847-0429-504E-8F01-C862A4AA2A2F}"/>
    <dgm:cxn modelId="{94CBB448-7B1E-B44C-82ED-6C3ED9C158DC}" srcId="{AB9A7365-E845-0D4B-AF9F-F23BF44E870E}" destId="{3650B623-6D49-6E4B-9AC4-F85298F78503}" srcOrd="1" destOrd="0" parTransId="{85F25EDD-EFC9-9A43-B2F6-F4E8F92DB83F}" sibTransId="{F5CDDD12-A5B6-DC40-B4BD-4C0026E1FF45}"/>
    <dgm:cxn modelId="{BB0791A2-6DC9-B540-9959-CC9C01ED63DB}" type="presOf" srcId="{227AEC40-0E71-BB49-89CF-7E9FA693A151}" destId="{400F6341-B956-814E-B175-1D9BCA56FA12}" srcOrd="0" destOrd="0" presId="urn:microsoft.com/office/officeart/2005/8/layout/matrix2"/>
    <dgm:cxn modelId="{A3782474-FEA8-644D-9384-A43F4AF7BBAE}" type="presOf" srcId="{AB9A7365-E845-0D4B-AF9F-F23BF44E870E}" destId="{5733D9E6-F659-7848-94F1-D47ABAA39342}" srcOrd="0" destOrd="0" presId="urn:microsoft.com/office/officeart/2005/8/layout/matrix2"/>
    <dgm:cxn modelId="{1FE64F89-7771-3D4E-8B04-A89B2D74B3C4}" type="presOf" srcId="{DD035882-42F4-4E4B-B4B3-D23D6FCEF901}" destId="{E8A3D3C8-1242-724E-A4DA-636EB4B7A20D}" srcOrd="0" destOrd="0" presId="urn:microsoft.com/office/officeart/2005/8/layout/matrix2"/>
    <dgm:cxn modelId="{E2F904B0-B7A3-2C4D-AC65-A21E646FF315}" type="presOf" srcId="{3650B623-6D49-6E4B-9AC4-F85298F78503}" destId="{39D987A6-F5EC-3448-A41F-24E0BF3E2D2A}" srcOrd="0" destOrd="0" presId="urn:microsoft.com/office/officeart/2005/8/layout/matrix2"/>
    <dgm:cxn modelId="{39531206-9120-0A44-BBC8-9E5ED3DB7AEC}" type="presParOf" srcId="{5733D9E6-F659-7848-94F1-D47ABAA39342}" destId="{3B873884-4CF5-104D-9F5A-1F018DB6EC42}" srcOrd="0" destOrd="0" presId="urn:microsoft.com/office/officeart/2005/8/layout/matrix2"/>
    <dgm:cxn modelId="{15955321-64E2-524F-BB2F-312AAC9A2533}" type="presParOf" srcId="{5733D9E6-F659-7848-94F1-D47ABAA39342}" destId="{400F6341-B956-814E-B175-1D9BCA56FA12}" srcOrd="1" destOrd="0" presId="urn:microsoft.com/office/officeart/2005/8/layout/matrix2"/>
    <dgm:cxn modelId="{3CA8295C-E485-8347-92D5-347E7CD326BC}" type="presParOf" srcId="{5733D9E6-F659-7848-94F1-D47ABAA39342}" destId="{39D987A6-F5EC-3448-A41F-24E0BF3E2D2A}" srcOrd="2" destOrd="0" presId="urn:microsoft.com/office/officeart/2005/8/layout/matrix2"/>
    <dgm:cxn modelId="{452A7A9A-6B09-5F4A-979B-26025029A296}" type="presParOf" srcId="{5733D9E6-F659-7848-94F1-D47ABAA39342}" destId="{E8A3D3C8-1242-724E-A4DA-636EB4B7A20D}" srcOrd="3" destOrd="0" presId="urn:microsoft.com/office/officeart/2005/8/layout/matrix2"/>
    <dgm:cxn modelId="{BFF845A1-DD27-5148-8FF1-FF427B2431F4}" type="presParOf" srcId="{5733D9E6-F659-7848-94F1-D47ABAA39342}" destId="{2CBE5131-8A52-804B-B054-66EBCDCD7BEB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0883CE2-96E7-444B-AF7F-7B27B23EA900}" type="doc">
      <dgm:prSet loTypeId="urn:microsoft.com/office/officeart/2009/layout/CircleArrowProcess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9720241-C539-B746-870F-458298A120A8}">
      <dgm:prSet phldrT="[Text]" custT="1"/>
      <dgm:spPr/>
      <dgm:t>
        <a:bodyPr/>
        <a:lstStyle/>
        <a:p>
          <a:r>
            <a:rPr lang="tr-TR" sz="2800" noProof="0" smtClean="0"/>
            <a:t>Algılanan Yarar</a:t>
          </a:r>
          <a:endParaRPr lang="tr-TR" sz="2800" noProof="0"/>
        </a:p>
      </dgm:t>
    </dgm:pt>
    <dgm:pt modelId="{82083A58-FE1E-4A4C-BDEE-F009C6761100}" type="parTrans" cxnId="{8DA4E34A-B87D-254A-98C7-7B5419A7CE8F}">
      <dgm:prSet/>
      <dgm:spPr/>
      <dgm:t>
        <a:bodyPr/>
        <a:lstStyle/>
        <a:p>
          <a:endParaRPr lang="tr-TR" sz="2400" noProof="0"/>
        </a:p>
      </dgm:t>
    </dgm:pt>
    <dgm:pt modelId="{3E05F390-7C42-5B4F-89E9-AA219890294A}" type="sibTrans" cxnId="{8DA4E34A-B87D-254A-98C7-7B5419A7CE8F}">
      <dgm:prSet/>
      <dgm:spPr/>
      <dgm:t>
        <a:bodyPr/>
        <a:lstStyle/>
        <a:p>
          <a:endParaRPr lang="tr-TR" sz="2400" noProof="0"/>
        </a:p>
      </dgm:t>
    </dgm:pt>
    <dgm:pt modelId="{A656C337-0660-5549-B933-DFD0AE744D5E}">
      <dgm:prSet phldrT="[Text]" custT="1"/>
      <dgm:spPr/>
      <dgm:t>
        <a:bodyPr/>
        <a:lstStyle/>
        <a:p>
          <a:r>
            <a:rPr lang="tr-TR" sz="2800" noProof="0" smtClean="0"/>
            <a:t>Müşteri Değer</a:t>
          </a:r>
          <a:endParaRPr lang="tr-TR" sz="2800" noProof="0"/>
        </a:p>
      </dgm:t>
    </dgm:pt>
    <dgm:pt modelId="{64CEBCC1-7DE9-8442-86D8-64D821FC90F0}" type="parTrans" cxnId="{C6572665-79ED-904B-B45D-D162262ABEB2}">
      <dgm:prSet/>
      <dgm:spPr/>
      <dgm:t>
        <a:bodyPr/>
        <a:lstStyle/>
        <a:p>
          <a:endParaRPr lang="tr-TR" sz="2400" noProof="0"/>
        </a:p>
      </dgm:t>
    </dgm:pt>
    <dgm:pt modelId="{6A11E3FF-C828-7841-8265-210338BCCC43}" type="sibTrans" cxnId="{C6572665-79ED-904B-B45D-D162262ABEB2}">
      <dgm:prSet/>
      <dgm:spPr/>
      <dgm:t>
        <a:bodyPr/>
        <a:lstStyle/>
        <a:p>
          <a:endParaRPr lang="tr-TR" sz="2400" noProof="0"/>
        </a:p>
      </dgm:t>
    </dgm:pt>
    <dgm:pt modelId="{6A29D8BB-64FA-F94B-89A5-15166F02564B}">
      <dgm:prSet phldrT="[Text]" custT="1"/>
      <dgm:spPr/>
      <dgm:t>
        <a:bodyPr/>
        <a:lstStyle/>
        <a:p>
          <a:r>
            <a:rPr lang="tr-TR" sz="2800" noProof="0" smtClean="0"/>
            <a:t>Toplam Maliyet</a:t>
          </a:r>
          <a:endParaRPr lang="tr-TR" sz="2800" noProof="0"/>
        </a:p>
      </dgm:t>
    </dgm:pt>
    <dgm:pt modelId="{CF7CEB6D-009A-7B4B-A3CC-2BB2097AEE2F}" type="parTrans" cxnId="{27CDB7DD-BC99-C946-A73E-F571647E0D1F}">
      <dgm:prSet/>
      <dgm:spPr/>
      <dgm:t>
        <a:bodyPr/>
        <a:lstStyle/>
        <a:p>
          <a:endParaRPr lang="tr-TR" sz="2400" noProof="0"/>
        </a:p>
      </dgm:t>
    </dgm:pt>
    <dgm:pt modelId="{E1DF4888-A926-4842-B6DF-43693DBE645E}" type="sibTrans" cxnId="{27CDB7DD-BC99-C946-A73E-F571647E0D1F}">
      <dgm:prSet/>
      <dgm:spPr/>
      <dgm:t>
        <a:bodyPr/>
        <a:lstStyle/>
        <a:p>
          <a:endParaRPr lang="tr-TR" sz="2400" noProof="0"/>
        </a:p>
      </dgm:t>
    </dgm:pt>
    <dgm:pt modelId="{ADB0A383-12E1-6C47-B251-05E3F165FE2B}" type="pres">
      <dgm:prSet presAssocID="{40883CE2-96E7-444B-AF7F-7B27B23EA900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DEA3F10D-2E51-C04C-AB55-0362ED87BBAB}" type="pres">
      <dgm:prSet presAssocID="{A9720241-C539-B746-870F-458298A120A8}" presName="Accent1" presStyleCnt="0"/>
      <dgm:spPr/>
    </dgm:pt>
    <dgm:pt modelId="{1F49C876-8B2D-E643-96E9-51947958C8F1}" type="pres">
      <dgm:prSet presAssocID="{A9720241-C539-B746-870F-458298A120A8}" presName="Accent" presStyleLbl="node1" presStyleIdx="0" presStyleCnt="3" custScaleX="126985"/>
      <dgm:spPr/>
    </dgm:pt>
    <dgm:pt modelId="{915814E1-6B08-F040-9C2D-5024174A6158}" type="pres">
      <dgm:prSet presAssocID="{A9720241-C539-B746-870F-458298A120A8}" presName="Parent1" presStyleLbl="revTx" presStyleIdx="0" presStyleCnt="3" custScaleX="119634" custLinFactNeighborY="-1549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AB484C-0B51-A84C-A52F-044660E7C392}" type="pres">
      <dgm:prSet presAssocID="{A656C337-0660-5549-B933-DFD0AE744D5E}" presName="Accent2" presStyleCnt="0"/>
      <dgm:spPr/>
    </dgm:pt>
    <dgm:pt modelId="{FD4D3473-9A58-184F-BB87-1C52FF460984}" type="pres">
      <dgm:prSet presAssocID="{A656C337-0660-5549-B933-DFD0AE744D5E}" presName="Accent" presStyleLbl="node1" presStyleIdx="1" presStyleCnt="3" custScaleX="126985"/>
      <dgm:spPr/>
    </dgm:pt>
    <dgm:pt modelId="{A14D89BC-3079-E64F-B963-491BD7D0F06D}" type="pres">
      <dgm:prSet presAssocID="{A656C337-0660-5549-B933-DFD0AE744D5E}" presName="Parent2" presStyleLbl="revTx" presStyleIdx="1" presStyleCnt="3" custScaleX="126071" custLinFactNeighborX="-7894">
        <dgm:presLayoutVars>
          <dgm:chMax val="1"/>
          <dgm:chPref val="1"/>
          <dgm:bulletEnabled val="1"/>
        </dgm:presLayoutVars>
      </dgm:prSet>
      <dgm:spPr/>
    </dgm:pt>
    <dgm:pt modelId="{DB7509A0-D760-6B4A-96FA-C507004E3E22}" type="pres">
      <dgm:prSet presAssocID="{6A29D8BB-64FA-F94B-89A5-15166F02564B}" presName="Accent3" presStyleCnt="0"/>
      <dgm:spPr/>
    </dgm:pt>
    <dgm:pt modelId="{9D3A8552-0FB0-1747-A11B-DB50F3C25223}" type="pres">
      <dgm:prSet presAssocID="{6A29D8BB-64FA-F94B-89A5-15166F02564B}" presName="Accent" presStyleLbl="node1" presStyleIdx="2" presStyleCnt="3" custScaleX="126985"/>
      <dgm:spPr/>
    </dgm:pt>
    <dgm:pt modelId="{AB3CF364-A327-C243-937C-6E55C90413AB}" type="pres">
      <dgm:prSet presAssocID="{6A29D8BB-64FA-F94B-89A5-15166F02564B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DA4E34A-B87D-254A-98C7-7B5419A7CE8F}" srcId="{40883CE2-96E7-444B-AF7F-7B27B23EA900}" destId="{A9720241-C539-B746-870F-458298A120A8}" srcOrd="0" destOrd="0" parTransId="{82083A58-FE1E-4A4C-BDEE-F009C6761100}" sibTransId="{3E05F390-7C42-5B4F-89E9-AA219890294A}"/>
    <dgm:cxn modelId="{AD704384-EC05-FA45-B88A-33364EB3C7CA}" type="presOf" srcId="{40883CE2-96E7-444B-AF7F-7B27B23EA900}" destId="{ADB0A383-12E1-6C47-B251-05E3F165FE2B}" srcOrd="0" destOrd="0" presId="urn:microsoft.com/office/officeart/2009/layout/CircleArrowProcess"/>
    <dgm:cxn modelId="{D0C6F603-D62D-414F-BD84-02D7B8813755}" type="presOf" srcId="{6A29D8BB-64FA-F94B-89A5-15166F02564B}" destId="{AB3CF364-A327-C243-937C-6E55C90413AB}" srcOrd="0" destOrd="0" presId="urn:microsoft.com/office/officeart/2009/layout/CircleArrowProcess"/>
    <dgm:cxn modelId="{27CDB7DD-BC99-C946-A73E-F571647E0D1F}" srcId="{40883CE2-96E7-444B-AF7F-7B27B23EA900}" destId="{6A29D8BB-64FA-F94B-89A5-15166F02564B}" srcOrd="2" destOrd="0" parTransId="{CF7CEB6D-009A-7B4B-A3CC-2BB2097AEE2F}" sibTransId="{E1DF4888-A926-4842-B6DF-43693DBE645E}"/>
    <dgm:cxn modelId="{C9F15DF7-DDDE-4747-A2E9-860344145ADD}" type="presOf" srcId="{A656C337-0660-5549-B933-DFD0AE744D5E}" destId="{A14D89BC-3079-E64F-B963-491BD7D0F06D}" srcOrd="0" destOrd="0" presId="urn:microsoft.com/office/officeart/2009/layout/CircleArrowProcess"/>
    <dgm:cxn modelId="{C6572665-79ED-904B-B45D-D162262ABEB2}" srcId="{40883CE2-96E7-444B-AF7F-7B27B23EA900}" destId="{A656C337-0660-5549-B933-DFD0AE744D5E}" srcOrd="1" destOrd="0" parTransId="{64CEBCC1-7DE9-8442-86D8-64D821FC90F0}" sibTransId="{6A11E3FF-C828-7841-8265-210338BCCC43}"/>
    <dgm:cxn modelId="{654609C7-D688-4443-A087-4197B59A6AA0}" type="presOf" srcId="{A9720241-C539-B746-870F-458298A120A8}" destId="{915814E1-6B08-F040-9C2D-5024174A6158}" srcOrd="0" destOrd="0" presId="urn:microsoft.com/office/officeart/2009/layout/CircleArrowProcess"/>
    <dgm:cxn modelId="{532C4E00-414F-4846-9D64-0A7FBF12F956}" type="presParOf" srcId="{ADB0A383-12E1-6C47-B251-05E3F165FE2B}" destId="{DEA3F10D-2E51-C04C-AB55-0362ED87BBAB}" srcOrd="0" destOrd="0" presId="urn:microsoft.com/office/officeart/2009/layout/CircleArrowProcess"/>
    <dgm:cxn modelId="{76750D52-94B1-484B-829A-E189D84B7B46}" type="presParOf" srcId="{DEA3F10D-2E51-C04C-AB55-0362ED87BBAB}" destId="{1F49C876-8B2D-E643-96E9-51947958C8F1}" srcOrd="0" destOrd="0" presId="urn:microsoft.com/office/officeart/2009/layout/CircleArrowProcess"/>
    <dgm:cxn modelId="{F4938BD6-BE9A-8F43-A832-40D120FCBF37}" type="presParOf" srcId="{ADB0A383-12E1-6C47-B251-05E3F165FE2B}" destId="{915814E1-6B08-F040-9C2D-5024174A6158}" srcOrd="1" destOrd="0" presId="urn:microsoft.com/office/officeart/2009/layout/CircleArrowProcess"/>
    <dgm:cxn modelId="{83A0CED7-3CFB-104C-842B-EAAD276EA03D}" type="presParOf" srcId="{ADB0A383-12E1-6C47-B251-05E3F165FE2B}" destId="{C3AB484C-0B51-A84C-A52F-044660E7C392}" srcOrd="2" destOrd="0" presId="urn:microsoft.com/office/officeart/2009/layout/CircleArrowProcess"/>
    <dgm:cxn modelId="{66629A72-7B6F-FA42-9520-1C1C168A8218}" type="presParOf" srcId="{C3AB484C-0B51-A84C-A52F-044660E7C392}" destId="{FD4D3473-9A58-184F-BB87-1C52FF460984}" srcOrd="0" destOrd="0" presId="urn:microsoft.com/office/officeart/2009/layout/CircleArrowProcess"/>
    <dgm:cxn modelId="{9F2BF937-CF37-A84F-94EC-1F762F98037B}" type="presParOf" srcId="{ADB0A383-12E1-6C47-B251-05E3F165FE2B}" destId="{A14D89BC-3079-E64F-B963-491BD7D0F06D}" srcOrd="3" destOrd="0" presId="urn:microsoft.com/office/officeart/2009/layout/CircleArrowProcess"/>
    <dgm:cxn modelId="{3CDE6AFE-30D4-C340-A75F-839EAF680DA5}" type="presParOf" srcId="{ADB0A383-12E1-6C47-B251-05E3F165FE2B}" destId="{DB7509A0-D760-6B4A-96FA-C507004E3E22}" srcOrd="4" destOrd="0" presId="urn:microsoft.com/office/officeart/2009/layout/CircleArrowProcess"/>
    <dgm:cxn modelId="{03E54830-C66A-D64A-9E82-D91EC2B89404}" type="presParOf" srcId="{DB7509A0-D760-6B4A-96FA-C507004E3E22}" destId="{9D3A8552-0FB0-1747-A11B-DB50F3C25223}" srcOrd="0" destOrd="0" presId="urn:microsoft.com/office/officeart/2009/layout/CircleArrowProcess"/>
    <dgm:cxn modelId="{24A62B08-1B99-1146-A714-317CDC6E32D8}" type="presParOf" srcId="{ADB0A383-12E1-6C47-B251-05E3F165FE2B}" destId="{AB3CF364-A327-C243-937C-6E55C90413AB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A08EF19-A770-744D-9B39-61DDF1B4DDF7}" type="doc">
      <dgm:prSet loTypeId="urn:microsoft.com/office/officeart/2009/3/layout/PhasedProcess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5B6B793-602D-4E43-AD63-26379B6AA21D}">
      <dgm:prSet phldrT="[Text]" custT="1"/>
      <dgm:spPr/>
      <dgm:t>
        <a:bodyPr/>
        <a:lstStyle/>
        <a:p>
          <a:r>
            <a:rPr lang="tr-TR" sz="3200" noProof="0" smtClean="0"/>
            <a:t>Tedarik</a:t>
          </a:r>
          <a:endParaRPr lang="tr-TR" sz="3200" noProof="0"/>
        </a:p>
      </dgm:t>
    </dgm:pt>
    <dgm:pt modelId="{076C2E03-7DC6-DC42-B7F1-A7D67D963C55}" type="parTrans" cxnId="{03940D43-B6A3-5942-A483-494606AB67D7}">
      <dgm:prSet/>
      <dgm:spPr/>
      <dgm:t>
        <a:bodyPr/>
        <a:lstStyle/>
        <a:p>
          <a:endParaRPr lang="tr-TR" sz="2800" noProof="0"/>
        </a:p>
      </dgm:t>
    </dgm:pt>
    <dgm:pt modelId="{D2B6ACFB-9ED3-D241-AFD5-4BDD4324A6FD}" type="sibTrans" cxnId="{03940D43-B6A3-5942-A483-494606AB67D7}">
      <dgm:prSet/>
      <dgm:spPr/>
      <dgm:t>
        <a:bodyPr/>
        <a:lstStyle/>
        <a:p>
          <a:endParaRPr lang="tr-TR" sz="2800" noProof="0"/>
        </a:p>
      </dgm:t>
    </dgm:pt>
    <dgm:pt modelId="{2025B1F2-B1D5-A344-9F44-4B223CD4934E}">
      <dgm:prSet phldrT="[Text]" custT="1"/>
      <dgm:spPr/>
      <dgm:t>
        <a:bodyPr/>
        <a:lstStyle/>
        <a:p>
          <a:r>
            <a:rPr lang="tr-TR" sz="1600" noProof="0" smtClean="0"/>
            <a:t>Birlikte Yapım</a:t>
          </a:r>
          <a:endParaRPr lang="tr-TR" sz="1600" noProof="0"/>
        </a:p>
      </dgm:t>
    </dgm:pt>
    <dgm:pt modelId="{E7F34821-2E62-DE46-9E45-F3D959D91C6E}" type="parTrans" cxnId="{EBFC1FEA-FAF4-B049-B96F-FB6BB94C1FA4}">
      <dgm:prSet/>
      <dgm:spPr/>
      <dgm:t>
        <a:bodyPr/>
        <a:lstStyle/>
        <a:p>
          <a:endParaRPr lang="tr-TR" sz="2800" noProof="0"/>
        </a:p>
      </dgm:t>
    </dgm:pt>
    <dgm:pt modelId="{015D2EFC-231C-E849-A5F6-AE944B724E03}" type="sibTrans" cxnId="{EBFC1FEA-FAF4-B049-B96F-FB6BB94C1FA4}">
      <dgm:prSet/>
      <dgm:spPr/>
      <dgm:t>
        <a:bodyPr/>
        <a:lstStyle/>
        <a:p>
          <a:endParaRPr lang="tr-TR" sz="2800" noProof="0"/>
        </a:p>
      </dgm:t>
    </dgm:pt>
    <dgm:pt modelId="{092345E5-7753-5047-9A2A-ECDD52FAAEEE}">
      <dgm:prSet phldrT="[Text]" custT="1"/>
      <dgm:spPr/>
      <dgm:t>
        <a:bodyPr/>
        <a:lstStyle/>
        <a:p>
          <a:r>
            <a:rPr lang="tr-TR" sz="1600" noProof="0" smtClean="0"/>
            <a:t>Takvim Eşgüdüm</a:t>
          </a:r>
          <a:endParaRPr lang="tr-TR" sz="1600" noProof="0"/>
        </a:p>
      </dgm:t>
    </dgm:pt>
    <dgm:pt modelId="{268A36FB-9EF0-0B40-8338-F62B3C634AD4}" type="parTrans" cxnId="{3BE24DBC-5845-464C-B2EC-68045B573D2F}">
      <dgm:prSet/>
      <dgm:spPr/>
      <dgm:t>
        <a:bodyPr/>
        <a:lstStyle/>
        <a:p>
          <a:endParaRPr lang="tr-TR" sz="2800" noProof="0"/>
        </a:p>
      </dgm:t>
    </dgm:pt>
    <dgm:pt modelId="{7F47C52F-8488-424D-AE1F-3CC808FB9D03}" type="sibTrans" cxnId="{3BE24DBC-5845-464C-B2EC-68045B573D2F}">
      <dgm:prSet/>
      <dgm:spPr/>
      <dgm:t>
        <a:bodyPr/>
        <a:lstStyle/>
        <a:p>
          <a:endParaRPr lang="tr-TR" sz="2800" noProof="0"/>
        </a:p>
      </dgm:t>
    </dgm:pt>
    <dgm:pt modelId="{0818F5BC-5B7A-E447-BB69-F429A21FC1EA}">
      <dgm:prSet phldrT="[Text]" custT="1"/>
      <dgm:spPr/>
      <dgm:t>
        <a:bodyPr/>
        <a:lstStyle/>
        <a:p>
          <a:r>
            <a:rPr lang="tr-TR" sz="1600" noProof="0" smtClean="0"/>
            <a:t>Malzeme Planlama</a:t>
          </a:r>
          <a:endParaRPr lang="tr-TR" sz="1600" noProof="0"/>
        </a:p>
      </dgm:t>
    </dgm:pt>
    <dgm:pt modelId="{433B3D36-6923-844E-9100-C0C2DE822C24}" type="parTrans" cxnId="{836BBF23-38CE-5B4E-9BE5-C9F99FA0405A}">
      <dgm:prSet/>
      <dgm:spPr/>
      <dgm:t>
        <a:bodyPr/>
        <a:lstStyle/>
        <a:p>
          <a:endParaRPr lang="tr-TR" sz="2800" noProof="0"/>
        </a:p>
      </dgm:t>
    </dgm:pt>
    <dgm:pt modelId="{CA0D534A-18A4-AC45-BEA0-E2E3B38E62E6}" type="sibTrans" cxnId="{836BBF23-38CE-5B4E-9BE5-C9F99FA0405A}">
      <dgm:prSet/>
      <dgm:spPr/>
      <dgm:t>
        <a:bodyPr/>
        <a:lstStyle/>
        <a:p>
          <a:endParaRPr lang="tr-TR" sz="2800" noProof="0"/>
        </a:p>
      </dgm:t>
    </dgm:pt>
    <dgm:pt modelId="{6D947B7B-083B-814E-867C-224EC4F882BE}">
      <dgm:prSet phldrT="[Text]" custT="1"/>
      <dgm:spPr/>
      <dgm:t>
        <a:bodyPr/>
        <a:lstStyle/>
        <a:p>
          <a:r>
            <a:rPr lang="tr-TR" sz="3200" noProof="0" smtClean="0"/>
            <a:t>İmalat</a:t>
          </a:r>
          <a:endParaRPr lang="tr-TR" sz="3200" noProof="0"/>
        </a:p>
      </dgm:t>
    </dgm:pt>
    <dgm:pt modelId="{D90DDA85-C034-D546-993A-13C8092DE1C8}" type="parTrans" cxnId="{E41D59D5-41FC-CA4F-A9E6-7516A12F9F4F}">
      <dgm:prSet/>
      <dgm:spPr/>
      <dgm:t>
        <a:bodyPr/>
        <a:lstStyle/>
        <a:p>
          <a:endParaRPr lang="tr-TR" sz="2800" noProof="0"/>
        </a:p>
      </dgm:t>
    </dgm:pt>
    <dgm:pt modelId="{2A8FF02F-7BBF-4542-B6E7-D250B47B1CDF}" type="sibTrans" cxnId="{E41D59D5-41FC-CA4F-A9E6-7516A12F9F4F}">
      <dgm:prSet/>
      <dgm:spPr/>
      <dgm:t>
        <a:bodyPr/>
        <a:lstStyle/>
        <a:p>
          <a:endParaRPr lang="tr-TR" sz="2800" noProof="0"/>
        </a:p>
      </dgm:t>
    </dgm:pt>
    <dgm:pt modelId="{C7C055E6-FBDF-0F4A-8D86-FC7BB3C73879}">
      <dgm:prSet phldrT="[Text]" custT="1"/>
      <dgm:spPr/>
      <dgm:t>
        <a:bodyPr/>
        <a:lstStyle/>
        <a:p>
          <a:r>
            <a:rPr lang="tr-TR" sz="1800" noProof="0" smtClean="0"/>
            <a:t>Ana Takvim</a:t>
          </a:r>
          <a:endParaRPr lang="tr-TR" sz="1800" noProof="0"/>
        </a:p>
      </dgm:t>
    </dgm:pt>
    <dgm:pt modelId="{4646DB68-198A-CE41-BA2D-619EC14E03F0}" type="parTrans" cxnId="{133FFC42-D496-DA47-A2B2-80534C35D042}">
      <dgm:prSet/>
      <dgm:spPr/>
      <dgm:t>
        <a:bodyPr/>
        <a:lstStyle/>
        <a:p>
          <a:endParaRPr lang="tr-TR" sz="2800" noProof="0"/>
        </a:p>
      </dgm:t>
    </dgm:pt>
    <dgm:pt modelId="{1A37579E-57E7-0544-82DB-129892DF5B2C}" type="sibTrans" cxnId="{133FFC42-D496-DA47-A2B2-80534C35D042}">
      <dgm:prSet/>
      <dgm:spPr/>
      <dgm:t>
        <a:bodyPr/>
        <a:lstStyle/>
        <a:p>
          <a:endParaRPr lang="tr-TR" sz="2800" noProof="0"/>
        </a:p>
      </dgm:t>
    </dgm:pt>
    <dgm:pt modelId="{B75B96AA-54F1-AD40-80D8-CEFC364A3BB1}">
      <dgm:prSet phldrT="[Text]" custT="1"/>
      <dgm:spPr/>
      <dgm:t>
        <a:bodyPr/>
        <a:lstStyle/>
        <a:p>
          <a:r>
            <a:rPr lang="tr-TR" sz="1800" noProof="0" smtClean="0"/>
            <a:t>JIT Yönetimi</a:t>
          </a:r>
          <a:endParaRPr lang="tr-TR" sz="1800" noProof="0"/>
        </a:p>
      </dgm:t>
    </dgm:pt>
    <dgm:pt modelId="{10D5014F-53E7-854D-98E4-1AE865E2968C}" type="parTrans" cxnId="{FB47BB44-6282-1A4E-88CF-9F4541287A39}">
      <dgm:prSet/>
      <dgm:spPr/>
      <dgm:t>
        <a:bodyPr/>
        <a:lstStyle/>
        <a:p>
          <a:endParaRPr lang="tr-TR" sz="2800" noProof="0"/>
        </a:p>
      </dgm:t>
    </dgm:pt>
    <dgm:pt modelId="{29472109-0B30-E44B-BC37-0BEE0C91CB4D}" type="sibTrans" cxnId="{FB47BB44-6282-1A4E-88CF-9F4541287A39}">
      <dgm:prSet/>
      <dgm:spPr/>
      <dgm:t>
        <a:bodyPr/>
        <a:lstStyle/>
        <a:p>
          <a:endParaRPr lang="tr-TR" sz="2800" noProof="0"/>
        </a:p>
      </dgm:t>
    </dgm:pt>
    <dgm:pt modelId="{A4A7F669-B3EC-C449-98D4-F6248F2B7959}">
      <dgm:prSet phldrT="[Text]" custT="1"/>
      <dgm:spPr/>
      <dgm:t>
        <a:bodyPr/>
        <a:lstStyle/>
        <a:p>
          <a:r>
            <a:rPr lang="tr-TR" sz="3200" noProof="0" smtClean="0"/>
            <a:t>Fiziksel Dağıtım</a:t>
          </a:r>
          <a:endParaRPr lang="tr-TR" sz="3200" noProof="0"/>
        </a:p>
      </dgm:t>
    </dgm:pt>
    <dgm:pt modelId="{0A339274-FBB6-FC4B-9029-C37DEB5866F0}" type="parTrans" cxnId="{5C8E0830-7747-4441-81B6-DA4D992E8263}">
      <dgm:prSet/>
      <dgm:spPr/>
      <dgm:t>
        <a:bodyPr/>
        <a:lstStyle/>
        <a:p>
          <a:endParaRPr lang="tr-TR" sz="2800" noProof="0"/>
        </a:p>
      </dgm:t>
    </dgm:pt>
    <dgm:pt modelId="{CB7CCD0B-D87D-A14C-A4C6-EAA6E5752346}" type="sibTrans" cxnId="{5C8E0830-7747-4441-81B6-DA4D992E8263}">
      <dgm:prSet/>
      <dgm:spPr/>
      <dgm:t>
        <a:bodyPr/>
        <a:lstStyle/>
        <a:p>
          <a:endParaRPr lang="tr-TR" sz="2800" noProof="0"/>
        </a:p>
      </dgm:t>
    </dgm:pt>
    <dgm:pt modelId="{1F3C686B-D40D-CF46-88EE-038378511996}">
      <dgm:prSet phldrT="[Text]" custT="1"/>
      <dgm:spPr/>
      <dgm:t>
        <a:bodyPr/>
        <a:lstStyle/>
        <a:p>
          <a:r>
            <a:rPr lang="tr-TR" sz="2000" noProof="0" smtClean="0"/>
            <a:t>Talep Yönetimi</a:t>
          </a:r>
          <a:endParaRPr lang="tr-TR" sz="2000" noProof="0"/>
        </a:p>
      </dgm:t>
    </dgm:pt>
    <dgm:pt modelId="{6CC71098-2E24-5F4B-BACC-71CBEDCABA02}" type="parTrans" cxnId="{5279ABF2-EB8D-0848-8D00-8FF4A9E29D10}">
      <dgm:prSet/>
      <dgm:spPr/>
      <dgm:t>
        <a:bodyPr/>
        <a:lstStyle/>
        <a:p>
          <a:endParaRPr lang="tr-TR" sz="2800" noProof="0"/>
        </a:p>
      </dgm:t>
    </dgm:pt>
    <dgm:pt modelId="{EDABFC60-BFB0-E243-A639-ADBED5159DA6}" type="sibTrans" cxnId="{5279ABF2-EB8D-0848-8D00-8FF4A9E29D10}">
      <dgm:prSet/>
      <dgm:spPr/>
      <dgm:t>
        <a:bodyPr/>
        <a:lstStyle/>
        <a:p>
          <a:endParaRPr lang="tr-TR" sz="2800" noProof="0"/>
        </a:p>
      </dgm:t>
    </dgm:pt>
    <dgm:pt modelId="{A9D89564-CA33-EB48-8451-865137AACB41}">
      <dgm:prSet custT="1"/>
      <dgm:spPr/>
      <dgm:t>
        <a:bodyPr/>
        <a:lstStyle/>
        <a:p>
          <a:r>
            <a:rPr lang="tr-TR" sz="1800" noProof="0" smtClean="0"/>
            <a:t>Esneklik</a:t>
          </a:r>
          <a:endParaRPr lang="tr-TR" sz="1800" noProof="0"/>
        </a:p>
      </dgm:t>
    </dgm:pt>
    <dgm:pt modelId="{A7B2FB03-0DF3-124D-B746-01E801DA8709}" type="parTrans" cxnId="{39EE3D0B-7418-5849-B787-C41B4463345F}">
      <dgm:prSet/>
      <dgm:spPr/>
      <dgm:t>
        <a:bodyPr/>
        <a:lstStyle/>
        <a:p>
          <a:endParaRPr lang="tr-TR" sz="2800" noProof="0"/>
        </a:p>
      </dgm:t>
    </dgm:pt>
    <dgm:pt modelId="{BFFCF002-08D4-564F-9560-D74254518BD6}" type="sibTrans" cxnId="{39EE3D0B-7418-5849-B787-C41B4463345F}">
      <dgm:prSet/>
      <dgm:spPr/>
      <dgm:t>
        <a:bodyPr/>
        <a:lstStyle/>
        <a:p>
          <a:endParaRPr lang="tr-TR" sz="2800" noProof="0"/>
        </a:p>
      </dgm:t>
    </dgm:pt>
    <dgm:pt modelId="{AB7FB2B6-1610-4545-95CD-942725917B96}">
      <dgm:prSet phldrT="[Text]" custT="1"/>
      <dgm:spPr/>
      <dgm:t>
        <a:bodyPr/>
        <a:lstStyle/>
        <a:p>
          <a:r>
            <a:rPr lang="tr-TR" sz="2000" noProof="0" smtClean="0"/>
            <a:t>Hızlı Yanıt</a:t>
          </a:r>
          <a:endParaRPr lang="tr-TR" sz="2000" noProof="0"/>
        </a:p>
      </dgm:t>
    </dgm:pt>
    <dgm:pt modelId="{AA2FD0FE-C2C4-E540-9FDE-979C8BF2A021}" type="parTrans" cxnId="{5E44DFAF-8F55-CF40-A699-46735960FB53}">
      <dgm:prSet/>
      <dgm:spPr/>
      <dgm:t>
        <a:bodyPr/>
        <a:lstStyle/>
        <a:p>
          <a:endParaRPr lang="tr-TR" sz="2800" noProof="0"/>
        </a:p>
      </dgm:t>
    </dgm:pt>
    <dgm:pt modelId="{87D139A2-2ABF-734C-A6EF-792063F56B44}" type="sibTrans" cxnId="{5E44DFAF-8F55-CF40-A699-46735960FB53}">
      <dgm:prSet/>
      <dgm:spPr/>
      <dgm:t>
        <a:bodyPr/>
        <a:lstStyle/>
        <a:p>
          <a:endParaRPr lang="tr-TR" sz="2800" noProof="0"/>
        </a:p>
      </dgm:t>
    </dgm:pt>
    <dgm:pt modelId="{AC757CBF-251E-C64D-B994-48818F913103}">
      <dgm:prSet phldrT="[Text]" custT="1"/>
      <dgm:spPr/>
      <dgm:t>
        <a:bodyPr/>
        <a:lstStyle/>
        <a:p>
          <a:r>
            <a:rPr lang="tr-TR" sz="2000" noProof="0" smtClean="0"/>
            <a:t>Erteleme</a:t>
          </a:r>
          <a:endParaRPr lang="tr-TR" sz="2000" noProof="0"/>
        </a:p>
      </dgm:t>
    </dgm:pt>
    <dgm:pt modelId="{D97D66A1-47AE-1141-90E3-25D6D052ED9A}" type="parTrans" cxnId="{C780820A-11D8-644B-9701-367E970CB515}">
      <dgm:prSet/>
      <dgm:spPr/>
      <dgm:t>
        <a:bodyPr/>
        <a:lstStyle/>
        <a:p>
          <a:endParaRPr lang="tr-TR" sz="2800" noProof="0"/>
        </a:p>
      </dgm:t>
    </dgm:pt>
    <dgm:pt modelId="{9F95E235-5666-D04F-A08D-172F89E6B227}" type="sibTrans" cxnId="{C780820A-11D8-644B-9701-367E970CB515}">
      <dgm:prSet/>
      <dgm:spPr/>
      <dgm:t>
        <a:bodyPr/>
        <a:lstStyle/>
        <a:p>
          <a:endParaRPr lang="tr-TR" sz="2800" noProof="0"/>
        </a:p>
      </dgm:t>
    </dgm:pt>
    <dgm:pt modelId="{B88C6C57-7CC2-D84C-B45A-01A925BB13DC}" type="pres">
      <dgm:prSet presAssocID="{EA08EF19-A770-744D-9B39-61DDF1B4DDF7}" presName="Name0" presStyleCnt="0">
        <dgm:presLayoutVars>
          <dgm:chMax val="3"/>
          <dgm:chPref val="3"/>
          <dgm:bulletEnabled val="1"/>
          <dgm:dir/>
          <dgm:animLvl val="lvl"/>
        </dgm:presLayoutVars>
      </dgm:prSet>
      <dgm:spPr/>
    </dgm:pt>
    <dgm:pt modelId="{402CA2CD-A6E2-D24F-8EE3-CC184F562B2C}" type="pres">
      <dgm:prSet presAssocID="{EA08EF19-A770-744D-9B39-61DDF1B4DDF7}" presName="arc1" presStyleLbl="node1" presStyleIdx="0" presStyleCnt="4" custLinFactNeighborY="-14090"/>
      <dgm:spPr/>
    </dgm:pt>
    <dgm:pt modelId="{DD30D8C1-C7D7-2F4F-95D1-51FE0713A62D}" type="pres">
      <dgm:prSet presAssocID="{EA08EF19-A770-744D-9B39-61DDF1B4DDF7}" presName="arc3" presStyleLbl="node1" presStyleIdx="1" presStyleCnt="4" custLinFactNeighborY="-14090"/>
      <dgm:spPr/>
    </dgm:pt>
    <dgm:pt modelId="{960812FB-CD71-8842-9A38-B534BC208444}" type="pres">
      <dgm:prSet presAssocID="{EA08EF19-A770-744D-9B39-61DDF1B4DDF7}" presName="parentText2" presStyleLbl="revTx" presStyleIdx="0" presStyleCnt="3" custLinFactNeighborY="-70431">
        <dgm:presLayoutVars>
          <dgm:chMax val="4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5B9C17-B4B5-6242-A9B9-389DA9C8E731}" type="pres">
      <dgm:prSet presAssocID="{EA08EF19-A770-744D-9B39-61DDF1B4DDF7}" presName="arc2" presStyleLbl="node1" presStyleIdx="2" presStyleCnt="4" custLinFactNeighborY="-14090"/>
      <dgm:spPr/>
    </dgm:pt>
    <dgm:pt modelId="{E17F3DB4-EC92-5C4B-8658-152773D319D2}" type="pres">
      <dgm:prSet presAssocID="{EA08EF19-A770-744D-9B39-61DDF1B4DDF7}" presName="arc4" presStyleLbl="node1" presStyleIdx="3" presStyleCnt="4" custLinFactNeighborY="-14090"/>
      <dgm:spPr/>
    </dgm:pt>
    <dgm:pt modelId="{0EBAC319-F48E-794C-B90E-33488A2FFCD5}" type="pres">
      <dgm:prSet presAssocID="{EA08EF19-A770-744D-9B39-61DDF1B4DDF7}" presName="parentText3" presStyleLbl="revTx" presStyleIdx="1" presStyleCnt="3" custLinFactNeighborY="-70431">
        <dgm:presLayoutVars>
          <dgm:chMax val="1"/>
          <dgm:chPref val="1"/>
          <dgm:bulletEnabled val="1"/>
        </dgm:presLayoutVars>
      </dgm:prSet>
      <dgm:spPr/>
    </dgm:pt>
    <dgm:pt modelId="{C10BCA70-EE6A-0A46-BE0D-ED5F76DA78D4}" type="pres">
      <dgm:prSet presAssocID="{EA08EF19-A770-744D-9B39-61DDF1B4DDF7}" presName="middleComposite" presStyleCnt="0"/>
      <dgm:spPr/>
    </dgm:pt>
    <dgm:pt modelId="{9488E9A5-230A-9349-8FAC-68144A1F7A1E}" type="pres">
      <dgm:prSet presAssocID="{C7C055E6-FBDF-0F4A-8D86-FC7BB3C73879}" presName="circ1" presStyleLbl="vennNode1" presStyleIdx="0" presStyleCnt="9" custScaleX="122711" custScaleY="106971" custLinFactNeighborY="-33462"/>
      <dgm:spPr/>
      <dgm:t>
        <a:bodyPr/>
        <a:lstStyle/>
        <a:p>
          <a:endParaRPr lang="en-US"/>
        </a:p>
      </dgm:t>
    </dgm:pt>
    <dgm:pt modelId="{38D9A24F-696E-414A-9FA5-ABDA82BA9B24}" type="pres">
      <dgm:prSet presAssocID="{C7C055E6-FBDF-0F4A-8D86-FC7BB3C73879}" presName="circ1Tx" presStyleLbl="revTx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E9D4C265-31A5-6344-90F9-D8B34EDC376A}" type="pres">
      <dgm:prSet presAssocID="{B75B96AA-54F1-AD40-80D8-CEFC364A3BB1}" presName="circ2" presStyleLbl="vennNode1" presStyleIdx="1" presStyleCnt="9" custScaleX="122711" custScaleY="106971" custLinFactNeighborY="-33462"/>
      <dgm:spPr/>
    </dgm:pt>
    <dgm:pt modelId="{9FD61ABD-F27C-1941-83B6-FF00D4EFCBD9}" type="pres">
      <dgm:prSet presAssocID="{B75B96AA-54F1-AD40-80D8-CEFC364A3BB1}" presName="circ2Tx" presStyleLbl="revTx" presStyleIdx="1" presStyleCnt="3">
        <dgm:presLayoutVars>
          <dgm:chMax val="0"/>
          <dgm:chPref val="0"/>
        </dgm:presLayoutVars>
      </dgm:prSet>
      <dgm:spPr/>
    </dgm:pt>
    <dgm:pt modelId="{85C162E8-9E76-4146-A39B-232B7953C7EC}" type="pres">
      <dgm:prSet presAssocID="{A9D89564-CA33-EB48-8451-865137AACB41}" presName="circ3" presStyleLbl="vennNode1" presStyleIdx="2" presStyleCnt="9" custScaleX="122711" custScaleY="106971" custLinFactNeighborY="-33462"/>
      <dgm:spPr/>
    </dgm:pt>
    <dgm:pt modelId="{FA551A5F-2A2E-5649-9F41-68E0B64EEF64}" type="pres">
      <dgm:prSet presAssocID="{A9D89564-CA33-EB48-8451-865137AACB41}" presName="circ3Tx" presStyleLbl="revTx" presStyleIdx="1" presStyleCnt="3">
        <dgm:presLayoutVars>
          <dgm:chMax val="0"/>
          <dgm:chPref val="0"/>
        </dgm:presLayoutVars>
      </dgm:prSet>
      <dgm:spPr/>
    </dgm:pt>
    <dgm:pt modelId="{C4C798F7-E54A-7849-918C-6D7308B30261}" type="pres">
      <dgm:prSet presAssocID="{EA08EF19-A770-744D-9B39-61DDF1B4DDF7}" presName="leftComposite" presStyleCnt="0"/>
      <dgm:spPr/>
    </dgm:pt>
    <dgm:pt modelId="{73E02D8C-9FB9-D340-B095-B60317CFE197}" type="pres">
      <dgm:prSet presAssocID="{2025B1F2-B1D5-A344-9F44-4B223CD4934E}" presName="childText1_1" presStyleLbl="vennNode1" presStyleIdx="3" presStyleCnt="9" custScaleX="159461" custScaleY="111111" custLinFactNeighborY="-44469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DD666018-6C20-EB44-85E6-19A9B6C063B4}" type="pres">
      <dgm:prSet presAssocID="{2025B1F2-B1D5-A344-9F44-4B223CD4934E}" presName="ellipse1" presStyleLbl="vennNode1" presStyleIdx="4" presStyleCnt="9" custLinFactNeighborY="-90570"/>
      <dgm:spPr/>
    </dgm:pt>
    <dgm:pt modelId="{65C873EB-DCDD-D24A-B9E2-FDB2B28611FF}" type="pres">
      <dgm:prSet presAssocID="{2025B1F2-B1D5-A344-9F44-4B223CD4934E}" presName="ellipse2" presStyleLbl="vennNode1" presStyleIdx="5" presStyleCnt="9" custLinFactY="-55694" custLinFactNeighborY="-100000"/>
      <dgm:spPr/>
    </dgm:pt>
    <dgm:pt modelId="{35581D88-6256-7249-AB13-715E9DEAD1AB}" type="pres">
      <dgm:prSet presAssocID="{092345E5-7753-5047-9A2A-ECDD52FAAEEE}" presName="childText1_2" presStyleLbl="vennNode1" presStyleIdx="6" presStyleCnt="9" custScaleX="159461" custScaleY="111111" custLinFactNeighborY="-44469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8833BA11-1293-744F-8956-F842F6C85321}" type="pres">
      <dgm:prSet presAssocID="{092345E5-7753-5047-9A2A-ECDD52FAAEEE}" presName="ellipse3" presStyleLbl="vennNode1" presStyleIdx="7" presStyleCnt="9" custLinFactY="-55694" custLinFactNeighborY="-100000"/>
      <dgm:spPr/>
    </dgm:pt>
    <dgm:pt modelId="{37A68760-5F9A-F64E-A147-ABBD4AD29C4A}" type="pres">
      <dgm:prSet presAssocID="{0818F5BC-5B7A-E447-BB69-F429A21FC1EA}" presName="childText1_3" presStyleLbl="vennNode1" presStyleIdx="8" presStyleCnt="9" custScaleX="159461" custScaleY="111111" custLinFactNeighborY="-44469">
        <dgm:presLayoutVars>
          <dgm:chMax val="0"/>
          <dgm:chPref val="0"/>
        </dgm:presLayoutVars>
      </dgm:prSet>
      <dgm:spPr/>
    </dgm:pt>
    <dgm:pt modelId="{75B7CF86-DC4E-F941-8F3B-915FBD7209A8}" type="pres">
      <dgm:prSet presAssocID="{EA08EF19-A770-744D-9B39-61DDF1B4DDF7}" presName="rightChild" presStyleLbl="node2" presStyleIdx="0" presStyleCnt="1" custLinFactNeighborY="-2413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BC7F7594-A374-FC46-81EA-26E764F7DD41}" type="pres">
      <dgm:prSet presAssocID="{EA08EF19-A770-744D-9B39-61DDF1B4DDF7}" presName="parentText1" presStyleLbl="revTx" presStyleIdx="2" presStyleCnt="3" custLinFactNeighborY="-70431">
        <dgm:presLayoutVars>
          <dgm:chMax val="4"/>
          <dgm:chPref val="3"/>
          <dgm:bulletEnabled val="1"/>
        </dgm:presLayoutVars>
      </dgm:prSet>
      <dgm:spPr/>
    </dgm:pt>
  </dgm:ptLst>
  <dgm:cxnLst>
    <dgm:cxn modelId="{7F52FD9A-6EB5-4A47-A8D2-1F5B06B7D49C}" type="presOf" srcId="{A9D89564-CA33-EB48-8451-865137AACB41}" destId="{FA551A5F-2A2E-5649-9F41-68E0B64EEF64}" srcOrd="1" destOrd="0" presId="urn:microsoft.com/office/officeart/2009/3/layout/PhasedProcess"/>
    <dgm:cxn modelId="{C30CF58F-06B4-174D-B974-6A5D31058250}" type="presOf" srcId="{C7C055E6-FBDF-0F4A-8D86-FC7BB3C73879}" destId="{38D9A24F-696E-414A-9FA5-ABDA82BA9B24}" srcOrd="1" destOrd="0" presId="urn:microsoft.com/office/officeart/2009/3/layout/PhasedProcess"/>
    <dgm:cxn modelId="{C780820A-11D8-644B-9701-367E970CB515}" srcId="{A4A7F669-B3EC-C449-98D4-F6248F2B7959}" destId="{AC757CBF-251E-C64D-B994-48818F913103}" srcOrd="2" destOrd="0" parTransId="{D97D66A1-47AE-1141-90E3-25D6D052ED9A}" sibTransId="{9F95E235-5666-D04F-A08D-172F89E6B227}"/>
    <dgm:cxn modelId="{B0DAD4F3-C10C-CE44-8E7E-2F4CDD7DAD8C}" type="presOf" srcId="{2025B1F2-B1D5-A344-9F44-4B223CD4934E}" destId="{73E02D8C-9FB9-D340-B095-B60317CFE197}" srcOrd="0" destOrd="0" presId="urn:microsoft.com/office/officeart/2009/3/layout/PhasedProcess"/>
    <dgm:cxn modelId="{5C8E0830-7747-4441-81B6-DA4D992E8263}" srcId="{EA08EF19-A770-744D-9B39-61DDF1B4DDF7}" destId="{A4A7F669-B3EC-C449-98D4-F6248F2B7959}" srcOrd="2" destOrd="0" parTransId="{0A339274-FBB6-FC4B-9029-C37DEB5866F0}" sibTransId="{CB7CCD0B-D87D-A14C-A4C6-EAA6E5752346}"/>
    <dgm:cxn modelId="{836BBF23-38CE-5B4E-9BE5-C9F99FA0405A}" srcId="{25B6B793-602D-4E43-AD63-26379B6AA21D}" destId="{0818F5BC-5B7A-E447-BB69-F429A21FC1EA}" srcOrd="2" destOrd="0" parTransId="{433B3D36-6923-844E-9100-C0C2DE822C24}" sibTransId="{CA0D534A-18A4-AC45-BEA0-E2E3B38E62E6}"/>
    <dgm:cxn modelId="{3BE24DBC-5845-464C-B2EC-68045B573D2F}" srcId="{25B6B793-602D-4E43-AD63-26379B6AA21D}" destId="{092345E5-7753-5047-9A2A-ECDD52FAAEEE}" srcOrd="1" destOrd="0" parTransId="{268A36FB-9EF0-0B40-8338-F62B3C634AD4}" sibTransId="{7F47C52F-8488-424D-AE1F-3CC808FB9D03}"/>
    <dgm:cxn modelId="{E41D59D5-41FC-CA4F-A9E6-7516A12F9F4F}" srcId="{EA08EF19-A770-744D-9B39-61DDF1B4DDF7}" destId="{6D947B7B-083B-814E-867C-224EC4F882BE}" srcOrd="1" destOrd="0" parTransId="{D90DDA85-C034-D546-993A-13C8092DE1C8}" sibTransId="{2A8FF02F-7BBF-4542-B6E7-D250B47B1CDF}"/>
    <dgm:cxn modelId="{E7B03A50-B535-6645-AE3E-990278999DE5}" type="presOf" srcId="{A9D89564-CA33-EB48-8451-865137AACB41}" destId="{85C162E8-9E76-4146-A39B-232B7953C7EC}" srcOrd="0" destOrd="0" presId="urn:microsoft.com/office/officeart/2009/3/layout/PhasedProcess"/>
    <dgm:cxn modelId="{39EE3D0B-7418-5849-B787-C41B4463345F}" srcId="{6D947B7B-083B-814E-867C-224EC4F882BE}" destId="{A9D89564-CA33-EB48-8451-865137AACB41}" srcOrd="2" destOrd="0" parTransId="{A7B2FB03-0DF3-124D-B746-01E801DA8709}" sibTransId="{BFFCF002-08D4-564F-9560-D74254518BD6}"/>
    <dgm:cxn modelId="{EBFC1FEA-FAF4-B049-B96F-FB6BB94C1FA4}" srcId="{25B6B793-602D-4E43-AD63-26379B6AA21D}" destId="{2025B1F2-B1D5-A344-9F44-4B223CD4934E}" srcOrd="0" destOrd="0" parTransId="{E7F34821-2E62-DE46-9E45-F3D959D91C6E}" sibTransId="{015D2EFC-231C-E849-A5F6-AE944B724E03}"/>
    <dgm:cxn modelId="{E75A4E18-DBE1-E94B-A747-12BAE91201BF}" type="presOf" srcId="{1F3C686B-D40D-CF46-88EE-038378511996}" destId="{75B7CF86-DC4E-F941-8F3B-915FBD7209A8}" srcOrd="0" destOrd="0" presId="urn:microsoft.com/office/officeart/2009/3/layout/PhasedProcess"/>
    <dgm:cxn modelId="{E30995D3-1354-5149-ADDC-3C8223C2B7E2}" type="presOf" srcId="{B75B96AA-54F1-AD40-80D8-CEFC364A3BB1}" destId="{9FD61ABD-F27C-1941-83B6-FF00D4EFCBD9}" srcOrd="1" destOrd="0" presId="urn:microsoft.com/office/officeart/2009/3/layout/PhasedProcess"/>
    <dgm:cxn modelId="{F1447430-A378-7946-8893-EA6030E079A4}" type="presOf" srcId="{25B6B793-602D-4E43-AD63-26379B6AA21D}" destId="{BC7F7594-A374-FC46-81EA-26E764F7DD41}" srcOrd="0" destOrd="0" presId="urn:microsoft.com/office/officeart/2009/3/layout/PhasedProcess"/>
    <dgm:cxn modelId="{5279ABF2-EB8D-0848-8D00-8FF4A9E29D10}" srcId="{A4A7F669-B3EC-C449-98D4-F6248F2B7959}" destId="{1F3C686B-D40D-CF46-88EE-038378511996}" srcOrd="0" destOrd="0" parTransId="{6CC71098-2E24-5F4B-BACC-71CBEDCABA02}" sibTransId="{EDABFC60-BFB0-E243-A639-ADBED5159DA6}"/>
    <dgm:cxn modelId="{AAE587DE-E72C-E847-A644-69C9AACA44ED}" type="presOf" srcId="{6D947B7B-083B-814E-867C-224EC4F882BE}" destId="{960812FB-CD71-8842-9A38-B534BC208444}" srcOrd="0" destOrd="0" presId="urn:microsoft.com/office/officeart/2009/3/layout/PhasedProcess"/>
    <dgm:cxn modelId="{B73C9FD5-53C9-BD40-BD81-9390A8F4EAC1}" type="presOf" srcId="{AC757CBF-251E-C64D-B994-48818F913103}" destId="{75B7CF86-DC4E-F941-8F3B-915FBD7209A8}" srcOrd="0" destOrd="2" presId="urn:microsoft.com/office/officeart/2009/3/layout/PhasedProcess"/>
    <dgm:cxn modelId="{2A391534-3B72-F14E-9D3C-B14FB76EA49D}" type="presOf" srcId="{B75B96AA-54F1-AD40-80D8-CEFC364A3BB1}" destId="{E9D4C265-31A5-6344-90F9-D8B34EDC376A}" srcOrd="0" destOrd="0" presId="urn:microsoft.com/office/officeart/2009/3/layout/PhasedProcess"/>
    <dgm:cxn modelId="{03940D43-B6A3-5942-A483-494606AB67D7}" srcId="{EA08EF19-A770-744D-9B39-61DDF1B4DDF7}" destId="{25B6B793-602D-4E43-AD63-26379B6AA21D}" srcOrd="0" destOrd="0" parTransId="{076C2E03-7DC6-DC42-B7F1-A7D67D963C55}" sibTransId="{D2B6ACFB-9ED3-D241-AFD5-4BDD4324A6FD}"/>
    <dgm:cxn modelId="{F544C152-E57C-7748-A08C-21241CA98C2D}" type="presOf" srcId="{092345E5-7753-5047-9A2A-ECDD52FAAEEE}" destId="{35581D88-6256-7249-AB13-715E9DEAD1AB}" srcOrd="0" destOrd="0" presId="urn:microsoft.com/office/officeart/2009/3/layout/PhasedProcess"/>
    <dgm:cxn modelId="{FB47BB44-6282-1A4E-88CF-9F4541287A39}" srcId="{6D947B7B-083B-814E-867C-224EC4F882BE}" destId="{B75B96AA-54F1-AD40-80D8-CEFC364A3BB1}" srcOrd="1" destOrd="0" parTransId="{10D5014F-53E7-854D-98E4-1AE865E2968C}" sibTransId="{29472109-0B30-E44B-BC37-0BEE0C91CB4D}"/>
    <dgm:cxn modelId="{F83D6F68-66D1-104E-AEFA-690344DA9C30}" type="presOf" srcId="{EA08EF19-A770-744D-9B39-61DDF1B4DDF7}" destId="{B88C6C57-7CC2-D84C-B45A-01A925BB13DC}" srcOrd="0" destOrd="0" presId="urn:microsoft.com/office/officeart/2009/3/layout/PhasedProcess"/>
    <dgm:cxn modelId="{6F9A39A4-3644-B24C-8490-9D0C2C30BC60}" type="presOf" srcId="{A4A7F669-B3EC-C449-98D4-F6248F2B7959}" destId="{0EBAC319-F48E-794C-B90E-33488A2FFCD5}" srcOrd="0" destOrd="0" presId="urn:microsoft.com/office/officeart/2009/3/layout/PhasedProcess"/>
    <dgm:cxn modelId="{2D50D5F0-B9C7-F241-930B-74B378142A52}" type="presOf" srcId="{0818F5BC-5B7A-E447-BB69-F429A21FC1EA}" destId="{37A68760-5F9A-F64E-A147-ABBD4AD29C4A}" srcOrd="0" destOrd="0" presId="urn:microsoft.com/office/officeart/2009/3/layout/PhasedProcess"/>
    <dgm:cxn modelId="{6E910668-D024-464C-BA30-4309E1F7EAAC}" type="presOf" srcId="{AB7FB2B6-1610-4545-95CD-942725917B96}" destId="{75B7CF86-DC4E-F941-8F3B-915FBD7209A8}" srcOrd="0" destOrd="1" presId="urn:microsoft.com/office/officeart/2009/3/layout/PhasedProcess"/>
    <dgm:cxn modelId="{5E44DFAF-8F55-CF40-A699-46735960FB53}" srcId="{A4A7F669-B3EC-C449-98D4-F6248F2B7959}" destId="{AB7FB2B6-1610-4545-95CD-942725917B96}" srcOrd="1" destOrd="0" parTransId="{AA2FD0FE-C2C4-E540-9FDE-979C8BF2A021}" sibTransId="{87D139A2-2ABF-734C-A6EF-792063F56B44}"/>
    <dgm:cxn modelId="{9524EDE0-24D8-414B-9EE9-893A2DB7B219}" type="presOf" srcId="{C7C055E6-FBDF-0F4A-8D86-FC7BB3C73879}" destId="{9488E9A5-230A-9349-8FAC-68144A1F7A1E}" srcOrd="0" destOrd="0" presId="urn:microsoft.com/office/officeart/2009/3/layout/PhasedProcess"/>
    <dgm:cxn modelId="{133FFC42-D496-DA47-A2B2-80534C35D042}" srcId="{6D947B7B-083B-814E-867C-224EC4F882BE}" destId="{C7C055E6-FBDF-0F4A-8D86-FC7BB3C73879}" srcOrd="0" destOrd="0" parTransId="{4646DB68-198A-CE41-BA2D-619EC14E03F0}" sibTransId="{1A37579E-57E7-0544-82DB-129892DF5B2C}"/>
    <dgm:cxn modelId="{C516A66D-5BD2-D04A-AFB6-4F36D10AD591}" type="presParOf" srcId="{B88C6C57-7CC2-D84C-B45A-01A925BB13DC}" destId="{402CA2CD-A6E2-D24F-8EE3-CC184F562B2C}" srcOrd="0" destOrd="0" presId="urn:microsoft.com/office/officeart/2009/3/layout/PhasedProcess"/>
    <dgm:cxn modelId="{D7633F55-6B4E-B54B-87C9-5F72D4953F5B}" type="presParOf" srcId="{B88C6C57-7CC2-D84C-B45A-01A925BB13DC}" destId="{DD30D8C1-C7D7-2F4F-95D1-51FE0713A62D}" srcOrd="1" destOrd="0" presId="urn:microsoft.com/office/officeart/2009/3/layout/PhasedProcess"/>
    <dgm:cxn modelId="{60166121-240F-294F-90E4-4D16539F1A51}" type="presParOf" srcId="{B88C6C57-7CC2-D84C-B45A-01A925BB13DC}" destId="{960812FB-CD71-8842-9A38-B534BC208444}" srcOrd="2" destOrd="0" presId="urn:microsoft.com/office/officeart/2009/3/layout/PhasedProcess"/>
    <dgm:cxn modelId="{1055A856-6CFE-B64A-9453-20900EE05510}" type="presParOf" srcId="{B88C6C57-7CC2-D84C-B45A-01A925BB13DC}" destId="{0C5B9C17-B4B5-6242-A9B9-389DA9C8E731}" srcOrd="3" destOrd="0" presId="urn:microsoft.com/office/officeart/2009/3/layout/PhasedProcess"/>
    <dgm:cxn modelId="{FEC52B5C-2329-EC41-BC32-0DD8830958BD}" type="presParOf" srcId="{B88C6C57-7CC2-D84C-B45A-01A925BB13DC}" destId="{E17F3DB4-EC92-5C4B-8658-152773D319D2}" srcOrd="4" destOrd="0" presId="urn:microsoft.com/office/officeart/2009/3/layout/PhasedProcess"/>
    <dgm:cxn modelId="{10A797CE-CB73-AB44-8CA3-0842F2400697}" type="presParOf" srcId="{B88C6C57-7CC2-D84C-B45A-01A925BB13DC}" destId="{0EBAC319-F48E-794C-B90E-33488A2FFCD5}" srcOrd="5" destOrd="0" presId="urn:microsoft.com/office/officeart/2009/3/layout/PhasedProcess"/>
    <dgm:cxn modelId="{F923B0FB-1075-C449-8D5E-8694EA997D90}" type="presParOf" srcId="{B88C6C57-7CC2-D84C-B45A-01A925BB13DC}" destId="{C10BCA70-EE6A-0A46-BE0D-ED5F76DA78D4}" srcOrd="6" destOrd="0" presId="urn:microsoft.com/office/officeart/2009/3/layout/PhasedProcess"/>
    <dgm:cxn modelId="{A693486A-22EC-1746-88F1-EBD7E0702B28}" type="presParOf" srcId="{C10BCA70-EE6A-0A46-BE0D-ED5F76DA78D4}" destId="{9488E9A5-230A-9349-8FAC-68144A1F7A1E}" srcOrd="0" destOrd="0" presId="urn:microsoft.com/office/officeart/2009/3/layout/PhasedProcess"/>
    <dgm:cxn modelId="{79B9F683-4E4E-C542-A7E5-C8B170A2551C}" type="presParOf" srcId="{C10BCA70-EE6A-0A46-BE0D-ED5F76DA78D4}" destId="{38D9A24F-696E-414A-9FA5-ABDA82BA9B24}" srcOrd="1" destOrd="0" presId="urn:microsoft.com/office/officeart/2009/3/layout/PhasedProcess"/>
    <dgm:cxn modelId="{73E974B9-0CD7-0541-97BB-7BF7A3FE0FCA}" type="presParOf" srcId="{C10BCA70-EE6A-0A46-BE0D-ED5F76DA78D4}" destId="{E9D4C265-31A5-6344-90F9-D8B34EDC376A}" srcOrd="2" destOrd="0" presId="urn:microsoft.com/office/officeart/2009/3/layout/PhasedProcess"/>
    <dgm:cxn modelId="{52237247-34DF-EF41-95AF-74AB09752282}" type="presParOf" srcId="{C10BCA70-EE6A-0A46-BE0D-ED5F76DA78D4}" destId="{9FD61ABD-F27C-1941-83B6-FF00D4EFCBD9}" srcOrd="3" destOrd="0" presId="urn:microsoft.com/office/officeart/2009/3/layout/PhasedProcess"/>
    <dgm:cxn modelId="{8D89ABD4-77B8-0141-AB2E-7656A59069E7}" type="presParOf" srcId="{C10BCA70-EE6A-0A46-BE0D-ED5F76DA78D4}" destId="{85C162E8-9E76-4146-A39B-232B7953C7EC}" srcOrd="4" destOrd="0" presId="urn:microsoft.com/office/officeart/2009/3/layout/PhasedProcess"/>
    <dgm:cxn modelId="{C8466ACE-B2DD-EB4B-B471-40B814350004}" type="presParOf" srcId="{C10BCA70-EE6A-0A46-BE0D-ED5F76DA78D4}" destId="{FA551A5F-2A2E-5649-9F41-68E0B64EEF64}" srcOrd="5" destOrd="0" presId="urn:microsoft.com/office/officeart/2009/3/layout/PhasedProcess"/>
    <dgm:cxn modelId="{762F7ADD-09FA-8A4E-A1EE-71DC59492B57}" type="presParOf" srcId="{B88C6C57-7CC2-D84C-B45A-01A925BB13DC}" destId="{C4C798F7-E54A-7849-918C-6D7308B30261}" srcOrd="7" destOrd="0" presId="urn:microsoft.com/office/officeart/2009/3/layout/PhasedProcess"/>
    <dgm:cxn modelId="{B7A41DA3-B606-5547-B640-B270A8419EDE}" type="presParOf" srcId="{C4C798F7-E54A-7849-918C-6D7308B30261}" destId="{73E02D8C-9FB9-D340-B095-B60317CFE197}" srcOrd="0" destOrd="0" presId="urn:microsoft.com/office/officeart/2009/3/layout/PhasedProcess"/>
    <dgm:cxn modelId="{A66104E7-0694-A541-A9C4-CC10F4073939}" type="presParOf" srcId="{C4C798F7-E54A-7849-918C-6D7308B30261}" destId="{DD666018-6C20-EB44-85E6-19A9B6C063B4}" srcOrd="1" destOrd="0" presId="urn:microsoft.com/office/officeart/2009/3/layout/PhasedProcess"/>
    <dgm:cxn modelId="{BD0D4014-0555-6A4D-AADD-503A4088FFED}" type="presParOf" srcId="{C4C798F7-E54A-7849-918C-6D7308B30261}" destId="{65C873EB-DCDD-D24A-B9E2-FDB2B28611FF}" srcOrd="2" destOrd="0" presId="urn:microsoft.com/office/officeart/2009/3/layout/PhasedProcess"/>
    <dgm:cxn modelId="{C79F375E-2E6C-794F-B505-42E9ED5CC389}" type="presParOf" srcId="{C4C798F7-E54A-7849-918C-6D7308B30261}" destId="{35581D88-6256-7249-AB13-715E9DEAD1AB}" srcOrd="3" destOrd="0" presId="urn:microsoft.com/office/officeart/2009/3/layout/PhasedProcess"/>
    <dgm:cxn modelId="{F8F4276E-2A3E-1843-B761-E457BB4B4024}" type="presParOf" srcId="{C4C798F7-E54A-7849-918C-6D7308B30261}" destId="{8833BA11-1293-744F-8956-F842F6C85321}" srcOrd="4" destOrd="0" presId="urn:microsoft.com/office/officeart/2009/3/layout/PhasedProcess"/>
    <dgm:cxn modelId="{CC141C67-0D62-EC4F-AC60-D4A36B95150E}" type="presParOf" srcId="{C4C798F7-E54A-7849-918C-6D7308B30261}" destId="{37A68760-5F9A-F64E-A147-ABBD4AD29C4A}" srcOrd="5" destOrd="0" presId="urn:microsoft.com/office/officeart/2009/3/layout/PhasedProcess"/>
    <dgm:cxn modelId="{E53D9886-D81E-5A42-91AF-E5942A8E5F76}" type="presParOf" srcId="{B88C6C57-7CC2-D84C-B45A-01A925BB13DC}" destId="{75B7CF86-DC4E-F941-8F3B-915FBD7209A8}" srcOrd="8" destOrd="0" presId="urn:microsoft.com/office/officeart/2009/3/layout/PhasedProcess"/>
    <dgm:cxn modelId="{B82BD011-E80A-A14E-AAF6-A4AA379F4B56}" type="presParOf" srcId="{B88C6C57-7CC2-D84C-B45A-01A925BB13DC}" destId="{BC7F7594-A374-FC46-81EA-26E764F7DD41}" srcOrd="9" destOrd="0" presId="urn:microsoft.com/office/officeart/2009/3/layout/Phased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05F5FB9-89AC-A44E-BFA0-FE1B9837C18B}" type="doc">
      <dgm:prSet loTypeId="urn:microsoft.com/office/officeart/2005/8/layout/orgChart1" loCatId="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F6E11617-14C0-DF4D-90B8-73D5A94ADDFF}">
      <dgm:prSet phldrT="[Text]"/>
      <dgm:spPr/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DE3D51C3-5B6C-834E-81B3-90CBEE6EB597}" type="parTrans" cxnId="{8A6589D3-035C-954C-85CB-4437525BF833}">
      <dgm:prSet/>
      <dgm:spPr/>
      <dgm:t>
        <a:bodyPr/>
        <a:lstStyle/>
        <a:p>
          <a:endParaRPr lang="en-US"/>
        </a:p>
      </dgm:t>
    </dgm:pt>
    <dgm:pt modelId="{3E5A386B-A9CF-D247-8EBE-79DDEB94DAB9}" type="sibTrans" cxnId="{8A6589D3-035C-954C-85CB-4437525BF833}">
      <dgm:prSet/>
      <dgm:spPr/>
      <dgm:t>
        <a:bodyPr/>
        <a:lstStyle/>
        <a:p>
          <a:endParaRPr lang="en-US"/>
        </a:p>
      </dgm:t>
    </dgm:pt>
    <dgm:pt modelId="{F2828366-C9FC-DE44-AB4D-1C4EFFC3DFCB}">
      <dgm:prSet phldrT="[Text]"/>
      <dgm:spPr/>
      <dgm:t>
        <a:bodyPr/>
        <a:lstStyle/>
        <a:p>
          <a:r>
            <a:rPr lang="en-US" dirty="0" smtClean="0"/>
            <a:t>B</a:t>
          </a:r>
          <a:endParaRPr lang="en-US" dirty="0"/>
        </a:p>
      </dgm:t>
    </dgm:pt>
    <dgm:pt modelId="{E89C99B6-7603-BB4D-ABBB-6428611CFEC9}" type="parTrans" cxnId="{BE830E1B-4B14-454E-964D-ED19CBDA604E}">
      <dgm:prSet/>
      <dgm:spPr/>
      <dgm:t>
        <a:bodyPr/>
        <a:lstStyle/>
        <a:p>
          <a:endParaRPr lang="en-US"/>
        </a:p>
      </dgm:t>
    </dgm:pt>
    <dgm:pt modelId="{26D07BF2-2AD3-5A43-A837-914115525E8E}" type="sibTrans" cxnId="{BE830E1B-4B14-454E-964D-ED19CBDA604E}">
      <dgm:prSet/>
      <dgm:spPr/>
      <dgm:t>
        <a:bodyPr/>
        <a:lstStyle/>
        <a:p>
          <a:endParaRPr lang="en-US"/>
        </a:p>
      </dgm:t>
    </dgm:pt>
    <dgm:pt modelId="{E6385E53-229B-524F-A109-2D231E3E54AF}">
      <dgm:prSet phldrT="[Text]"/>
      <dgm:spPr/>
      <dgm:t>
        <a:bodyPr/>
        <a:lstStyle/>
        <a:p>
          <a:r>
            <a:rPr lang="en-US" dirty="0" smtClean="0"/>
            <a:t>C</a:t>
          </a:r>
          <a:endParaRPr lang="en-US" dirty="0"/>
        </a:p>
      </dgm:t>
    </dgm:pt>
    <dgm:pt modelId="{861819BE-24F4-A942-B334-16641AD52DEA}" type="parTrans" cxnId="{0825A038-6DB8-5842-A5D5-4BDFD7DBDC2F}">
      <dgm:prSet/>
      <dgm:spPr/>
      <dgm:t>
        <a:bodyPr/>
        <a:lstStyle/>
        <a:p>
          <a:endParaRPr lang="en-US"/>
        </a:p>
      </dgm:t>
    </dgm:pt>
    <dgm:pt modelId="{14F5A7DA-50A4-3143-85D5-5CCAC3691AC5}" type="sibTrans" cxnId="{0825A038-6DB8-5842-A5D5-4BDFD7DBDC2F}">
      <dgm:prSet/>
      <dgm:spPr/>
      <dgm:t>
        <a:bodyPr/>
        <a:lstStyle/>
        <a:p>
          <a:endParaRPr lang="en-US"/>
        </a:p>
      </dgm:t>
    </dgm:pt>
    <dgm:pt modelId="{D2C31FE7-1948-C748-9249-4EA6C14F0078}" type="pres">
      <dgm:prSet presAssocID="{F05F5FB9-89AC-A44E-BFA0-FE1B9837C18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8D2D5F1-F575-0347-9056-AA1B71E91D93}" type="pres">
      <dgm:prSet presAssocID="{F6E11617-14C0-DF4D-90B8-73D5A94ADDFF}" presName="hierRoot1" presStyleCnt="0">
        <dgm:presLayoutVars>
          <dgm:hierBranch val="init"/>
        </dgm:presLayoutVars>
      </dgm:prSet>
      <dgm:spPr/>
    </dgm:pt>
    <dgm:pt modelId="{609E3E61-6F56-0242-AA7E-90836C7EBA0C}" type="pres">
      <dgm:prSet presAssocID="{F6E11617-14C0-DF4D-90B8-73D5A94ADDFF}" presName="rootComposite1" presStyleCnt="0"/>
      <dgm:spPr/>
    </dgm:pt>
    <dgm:pt modelId="{003A5FF5-4EAD-6140-82FA-BE8D40F7E24C}" type="pres">
      <dgm:prSet presAssocID="{F6E11617-14C0-DF4D-90B8-73D5A94ADDFF}" presName="rootText1" presStyleLbl="node0" presStyleIdx="0" presStyleCnt="1">
        <dgm:presLayoutVars>
          <dgm:chPref val="3"/>
        </dgm:presLayoutVars>
      </dgm:prSet>
      <dgm:spPr/>
    </dgm:pt>
    <dgm:pt modelId="{796982DC-3378-F147-8FBE-1221AD5EADE7}" type="pres">
      <dgm:prSet presAssocID="{F6E11617-14C0-DF4D-90B8-73D5A94ADDFF}" presName="rootConnector1" presStyleLbl="node1" presStyleIdx="0" presStyleCnt="0"/>
      <dgm:spPr/>
    </dgm:pt>
    <dgm:pt modelId="{5B3E12A7-10BB-A347-BBC8-D3FAE68FEDD7}" type="pres">
      <dgm:prSet presAssocID="{F6E11617-14C0-DF4D-90B8-73D5A94ADDFF}" presName="hierChild2" presStyleCnt="0"/>
      <dgm:spPr/>
    </dgm:pt>
    <dgm:pt modelId="{DD51EF5B-D72F-6D47-889E-BC5A3FA1DCFC}" type="pres">
      <dgm:prSet presAssocID="{E89C99B6-7603-BB4D-ABBB-6428611CFEC9}" presName="Name37" presStyleLbl="parChTrans1D2" presStyleIdx="0" presStyleCnt="2"/>
      <dgm:spPr/>
    </dgm:pt>
    <dgm:pt modelId="{19481C17-D75F-1841-A40E-0751E0A883DB}" type="pres">
      <dgm:prSet presAssocID="{F2828366-C9FC-DE44-AB4D-1C4EFFC3DFCB}" presName="hierRoot2" presStyleCnt="0">
        <dgm:presLayoutVars>
          <dgm:hierBranch val="init"/>
        </dgm:presLayoutVars>
      </dgm:prSet>
      <dgm:spPr/>
    </dgm:pt>
    <dgm:pt modelId="{A09ADF68-D1F8-1A47-BA84-9862F46E5FA0}" type="pres">
      <dgm:prSet presAssocID="{F2828366-C9FC-DE44-AB4D-1C4EFFC3DFCB}" presName="rootComposite" presStyleCnt="0"/>
      <dgm:spPr/>
    </dgm:pt>
    <dgm:pt modelId="{A8F1F9A5-A892-814E-8EB9-C23ECB2888D2}" type="pres">
      <dgm:prSet presAssocID="{F2828366-C9FC-DE44-AB4D-1C4EFFC3DFCB}" presName="rootText" presStyleLbl="node2" presStyleIdx="0" presStyleCnt="2">
        <dgm:presLayoutVars>
          <dgm:chPref val="3"/>
        </dgm:presLayoutVars>
      </dgm:prSet>
      <dgm:spPr/>
    </dgm:pt>
    <dgm:pt modelId="{F5A7C473-5A53-F748-B7C0-4B1C9B32B4D1}" type="pres">
      <dgm:prSet presAssocID="{F2828366-C9FC-DE44-AB4D-1C4EFFC3DFCB}" presName="rootConnector" presStyleLbl="node2" presStyleIdx="0" presStyleCnt="2"/>
      <dgm:spPr/>
    </dgm:pt>
    <dgm:pt modelId="{EDA5E27F-E409-DA4B-A78F-F4AC4B7D9174}" type="pres">
      <dgm:prSet presAssocID="{F2828366-C9FC-DE44-AB4D-1C4EFFC3DFCB}" presName="hierChild4" presStyleCnt="0"/>
      <dgm:spPr/>
    </dgm:pt>
    <dgm:pt modelId="{18AF9BAE-0030-1946-BCF8-1F2C5F70D03D}" type="pres">
      <dgm:prSet presAssocID="{F2828366-C9FC-DE44-AB4D-1C4EFFC3DFCB}" presName="hierChild5" presStyleCnt="0"/>
      <dgm:spPr/>
    </dgm:pt>
    <dgm:pt modelId="{FE43314D-4669-CD41-B794-9DBFBFCC0A0C}" type="pres">
      <dgm:prSet presAssocID="{861819BE-24F4-A942-B334-16641AD52DEA}" presName="Name37" presStyleLbl="parChTrans1D2" presStyleIdx="1" presStyleCnt="2"/>
      <dgm:spPr/>
    </dgm:pt>
    <dgm:pt modelId="{38C47121-C362-8247-8C39-F9805B41ED9A}" type="pres">
      <dgm:prSet presAssocID="{E6385E53-229B-524F-A109-2D231E3E54AF}" presName="hierRoot2" presStyleCnt="0">
        <dgm:presLayoutVars>
          <dgm:hierBranch val="init"/>
        </dgm:presLayoutVars>
      </dgm:prSet>
      <dgm:spPr/>
    </dgm:pt>
    <dgm:pt modelId="{1026AE78-A116-894B-9C2D-FEAC101A9853}" type="pres">
      <dgm:prSet presAssocID="{E6385E53-229B-524F-A109-2D231E3E54AF}" presName="rootComposite" presStyleCnt="0"/>
      <dgm:spPr/>
    </dgm:pt>
    <dgm:pt modelId="{F152063C-7E9F-B94D-9E31-6CE4037D339B}" type="pres">
      <dgm:prSet presAssocID="{E6385E53-229B-524F-A109-2D231E3E54AF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2567951-38F5-B444-93F7-9884F63019E7}" type="pres">
      <dgm:prSet presAssocID="{E6385E53-229B-524F-A109-2D231E3E54AF}" presName="rootConnector" presStyleLbl="node2" presStyleIdx="1" presStyleCnt="2"/>
      <dgm:spPr/>
    </dgm:pt>
    <dgm:pt modelId="{9F3D69B7-0185-4C4D-A672-2FB81FD9B013}" type="pres">
      <dgm:prSet presAssocID="{E6385E53-229B-524F-A109-2D231E3E54AF}" presName="hierChild4" presStyleCnt="0"/>
      <dgm:spPr/>
    </dgm:pt>
    <dgm:pt modelId="{D8F4E977-6B05-D84E-A51B-244347627B76}" type="pres">
      <dgm:prSet presAssocID="{E6385E53-229B-524F-A109-2D231E3E54AF}" presName="hierChild5" presStyleCnt="0"/>
      <dgm:spPr/>
    </dgm:pt>
    <dgm:pt modelId="{E8DF0B54-AAFA-0548-BDEF-64FDEA25BC46}" type="pres">
      <dgm:prSet presAssocID="{F6E11617-14C0-DF4D-90B8-73D5A94ADDFF}" presName="hierChild3" presStyleCnt="0"/>
      <dgm:spPr/>
    </dgm:pt>
  </dgm:ptLst>
  <dgm:cxnLst>
    <dgm:cxn modelId="{6B818650-71FD-DE40-9667-3B0960A20949}" type="presOf" srcId="{E6385E53-229B-524F-A109-2D231E3E54AF}" destId="{F152063C-7E9F-B94D-9E31-6CE4037D339B}" srcOrd="0" destOrd="0" presId="urn:microsoft.com/office/officeart/2005/8/layout/orgChart1"/>
    <dgm:cxn modelId="{E4538EFC-6E06-1A45-9819-ED14038139BC}" type="presOf" srcId="{F2828366-C9FC-DE44-AB4D-1C4EFFC3DFCB}" destId="{F5A7C473-5A53-F748-B7C0-4B1C9B32B4D1}" srcOrd="1" destOrd="0" presId="urn:microsoft.com/office/officeart/2005/8/layout/orgChart1"/>
    <dgm:cxn modelId="{FB7BC539-B33C-A643-934A-5813BCA604BD}" type="presOf" srcId="{F6E11617-14C0-DF4D-90B8-73D5A94ADDFF}" destId="{003A5FF5-4EAD-6140-82FA-BE8D40F7E24C}" srcOrd="0" destOrd="0" presId="urn:microsoft.com/office/officeart/2005/8/layout/orgChart1"/>
    <dgm:cxn modelId="{6C306D0F-AE42-594D-A11F-2DDE59D42F4A}" type="presOf" srcId="{F2828366-C9FC-DE44-AB4D-1C4EFFC3DFCB}" destId="{A8F1F9A5-A892-814E-8EB9-C23ECB2888D2}" srcOrd="0" destOrd="0" presId="urn:microsoft.com/office/officeart/2005/8/layout/orgChart1"/>
    <dgm:cxn modelId="{FD2D206D-F570-5D46-BEF5-FD62B39017E9}" type="presOf" srcId="{861819BE-24F4-A942-B334-16641AD52DEA}" destId="{FE43314D-4669-CD41-B794-9DBFBFCC0A0C}" srcOrd="0" destOrd="0" presId="urn:microsoft.com/office/officeart/2005/8/layout/orgChart1"/>
    <dgm:cxn modelId="{B7D9489F-87C8-EB42-BB77-DA273C0CBAC4}" type="presOf" srcId="{E6385E53-229B-524F-A109-2D231E3E54AF}" destId="{62567951-38F5-B444-93F7-9884F63019E7}" srcOrd="1" destOrd="0" presId="urn:microsoft.com/office/officeart/2005/8/layout/orgChart1"/>
    <dgm:cxn modelId="{007BAE00-87A0-E443-94FB-225217A77AAD}" type="presOf" srcId="{E89C99B6-7603-BB4D-ABBB-6428611CFEC9}" destId="{DD51EF5B-D72F-6D47-889E-BC5A3FA1DCFC}" srcOrd="0" destOrd="0" presId="urn:microsoft.com/office/officeart/2005/8/layout/orgChart1"/>
    <dgm:cxn modelId="{BE830E1B-4B14-454E-964D-ED19CBDA604E}" srcId="{F6E11617-14C0-DF4D-90B8-73D5A94ADDFF}" destId="{F2828366-C9FC-DE44-AB4D-1C4EFFC3DFCB}" srcOrd="0" destOrd="0" parTransId="{E89C99B6-7603-BB4D-ABBB-6428611CFEC9}" sibTransId="{26D07BF2-2AD3-5A43-A837-914115525E8E}"/>
    <dgm:cxn modelId="{72438BB0-7E60-7844-AC1E-56329CC5D4DB}" type="presOf" srcId="{F05F5FB9-89AC-A44E-BFA0-FE1B9837C18B}" destId="{D2C31FE7-1948-C748-9249-4EA6C14F0078}" srcOrd="0" destOrd="0" presId="urn:microsoft.com/office/officeart/2005/8/layout/orgChart1"/>
    <dgm:cxn modelId="{0825A038-6DB8-5842-A5D5-4BDFD7DBDC2F}" srcId="{F6E11617-14C0-DF4D-90B8-73D5A94ADDFF}" destId="{E6385E53-229B-524F-A109-2D231E3E54AF}" srcOrd="1" destOrd="0" parTransId="{861819BE-24F4-A942-B334-16641AD52DEA}" sibTransId="{14F5A7DA-50A4-3143-85D5-5CCAC3691AC5}"/>
    <dgm:cxn modelId="{7B1E6423-037E-8B4B-B69A-F5F799962D30}" type="presOf" srcId="{F6E11617-14C0-DF4D-90B8-73D5A94ADDFF}" destId="{796982DC-3378-F147-8FBE-1221AD5EADE7}" srcOrd="1" destOrd="0" presId="urn:microsoft.com/office/officeart/2005/8/layout/orgChart1"/>
    <dgm:cxn modelId="{8A6589D3-035C-954C-85CB-4437525BF833}" srcId="{F05F5FB9-89AC-A44E-BFA0-FE1B9837C18B}" destId="{F6E11617-14C0-DF4D-90B8-73D5A94ADDFF}" srcOrd="0" destOrd="0" parTransId="{DE3D51C3-5B6C-834E-81B3-90CBEE6EB597}" sibTransId="{3E5A386B-A9CF-D247-8EBE-79DDEB94DAB9}"/>
    <dgm:cxn modelId="{21ADED78-1EED-D145-879F-1BA57BAF8ED6}" type="presParOf" srcId="{D2C31FE7-1948-C748-9249-4EA6C14F0078}" destId="{28D2D5F1-F575-0347-9056-AA1B71E91D93}" srcOrd="0" destOrd="0" presId="urn:microsoft.com/office/officeart/2005/8/layout/orgChart1"/>
    <dgm:cxn modelId="{0B3AC254-7100-2E49-A410-B81C694A1025}" type="presParOf" srcId="{28D2D5F1-F575-0347-9056-AA1B71E91D93}" destId="{609E3E61-6F56-0242-AA7E-90836C7EBA0C}" srcOrd="0" destOrd="0" presId="urn:microsoft.com/office/officeart/2005/8/layout/orgChart1"/>
    <dgm:cxn modelId="{AC4A1E33-9B09-0D44-9CD6-DF55D7CA0225}" type="presParOf" srcId="{609E3E61-6F56-0242-AA7E-90836C7EBA0C}" destId="{003A5FF5-4EAD-6140-82FA-BE8D40F7E24C}" srcOrd="0" destOrd="0" presId="urn:microsoft.com/office/officeart/2005/8/layout/orgChart1"/>
    <dgm:cxn modelId="{0053AE29-F7CF-AA4A-82C5-0099CC5295E2}" type="presParOf" srcId="{609E3E61-6F56-0242-AA7E-90836C7EBA0C}" destId="{796982DC-3378-F147-8FBE-1221AD5EADE7}" srcOrd="1" destOrd="0" presId="urn:microsoft.com/office/officeart/2005/8/layout/orgChart1"/>
    <dgm:cxn modelId="{CA7683E3-B8E7-614D-9644-F452DBC00948}" type="presParOf" srcId="{28D2D5F1-F575-0347-9056-AA1B71E91D93}" destId="{5B3E12A7-10BB-A347-BBC8-D3FAE68FEDD7}" srcOrd="1" destOrd="0" presId="urn:microsoft.com/office/officeart/2005/8/layout/orgChart1"/>
    <dgm:cxn modelId="{4F0BF601-1407-454A-AA89-64E58CDE7E1E}" type="presParOf" srcId="{5B3E12A7-10BB-A347-BBC8-D3FAE68FEDD7}" destId="{DD51EF5B-D72F-6D47-889E-BC5A3FA1DCFC}" srcOrd="0" destOrd="0" presId="urn:microsoft.com/office/officeart/2005/8/layout/orgChart1"/>
    <dgm:cxn modelId="{4F0186F0-D8E9-A04E-B030-1B4239BC308E}" type="presParOf" srcId="{5B3E12A7-10BB-A347-BBC8-D3FAE68FEDD7}" destId="{19481C17-D75F-1841-A40E-0751E0A883DB}" srcOrd="1" destOrd="0" presId="urn:microsoft.com/office/officeart/2005/8/layout/orgChart1"/>
    <dgm:cxn modelId="{AC7CA625-F30C-1744-971F-369FE0AD8A89}" type="presParOf" srcId="{19481C17-D75F-1841-A40E-0751E0A883DB}" destId="{A09ADF68-D1F8-1A47-BA84-9862F46E5FA0}" srcOrd="0" destOrd="0" presId="urn:microsoft.com/office/officeart/2005/8/layout/orgChart1"/>
    <dgm:cxn modelId="{30564EBB-BF2A-CC40-9D9F-E63704E9EF76}" type="presParOf" srcId="{A09ADF68-D1F8-1A47-BA84-9862F46E5FA0}" destId="{A8F1F9A5-A892-814E-8EB9-C23ECB2888D2}" srcOrd="0" destOrd="0" presId="urn:microsoft.com/office/officeart/2005/8/layout/orgChart1"/>
    <dgm:cxn modelId="{F5FB8DCC-33FE-1F4A-83EA-CB918F09E924}" type="presParOf" srcId="{A09ADF68-D1F8-1A47-BA84-9862F46E5FA0}" destId="{F5A7C473-5A53-F748-B7C0-4B1C9B32B4D1}" srcOrd="1" destOrd="0" presId="urn:microsoft.com/office/officeart/2005/8/layout/orgChart1"/>
    <dgm:cxn modelId="{BCDA57F6-F51C-CE46-BDF3-FC9840D5D130}" type="presParOf" srcId="{19481C17-D75F-1841-A40E-0751E0A883DB}" destId="{EDA5E27F-E409-DA4B-A78F-F4AC4B7D9174}" srcOrd="1" destOrd="0" presId="urn:microsoft.com/office/officeart/2005/8/layout/orgChart1"/>
    <dgm:cxn modelId="{A120D68B-E81E-0B4E-AB99-927A1D853F2D}" type="presParOf" srcId="{19481C17-D75F-1841-A40E-0751E0A883DB}" destId="{18AF9BAE-0030-1946-BCF8-1F2C5F70D03D}" srcOrd="2" destOrd="0" presId="urn:microsoft.com/office/officeart/2005/8/layout/orgChart1"/>
    <dgm:cxn modelId="{10FA0223-7093-E444-8389-F35F085FB519}" type="presParOf" srcId="{5B3E12A7-10BB-A347-BBC8-D3FAE68FEDD7}" destId="{FE43314D-4669-CD41-B794-9DBFBFCC0A0C}" srcOrd="2" destOrd="0" presId="urn:microsoft.com/office/officeart/2005/8/layout/orgChart1"/>
    <dgm:cxn modelId="{454F0AB8-C3B5-BB4C-97BF-3FB97E514DE2}" type="presParOf" srcId="{5B3E12A7-10BB-A347-BBC8-D3FAE68FEDD7}" destId="{38C47121-C362-8247-8C39-F9805B41ED9A}" srcOrd="3" destOrd="0" presId="urn:microsoft.com/office/officeart/2005/8/layout/orgChart1"/>
    <dgm:cxn modelId="{9D31773D-137E-7642-8CE8-DD28AAFA2D49}" type="presParOf" srcId="{38C47121-C362-8247-8C39-F9805B41ED9A}" destId="{1026AE78-A116-894B-9C2D-FEAC101A9853}" srcOrd="0" destOrd="0" presId="urn:microsoft.com/office/officeart/2005/8/layout/orgChart1"/>
    <dgm:cxn modelId="{DC4FD242-AF91-5B44-868B-CEF51ED4A21E}" type="presParOf" srcId="{1026AE78-A116-894B-9C2D-FEAC101A9853}" destId="{F152063C-7E9F-B94D-9E31-6CE4037D339B}" srcOrd="0" destOrd="0" presId="urn:microsoft.com/office/officeart/2005/8/layout/orgChart1"/>
    <dgm:cxn modelId="{3A25A339-98EC-DD47-982D-8D69113C8282}" type="presParOf" srcId="{1026AE78-A116-894B-9C2D-FEAC101A9853}" destId="{62567951-38F5-B444-93F7-9884F63019E7}" srcOrd="1" destOrd="0" presId="urn:microsoft.com/office/officeart/2005/8/layout/orgChart1"/>
    <dgm:cxn modelId="{8F2137DA-7DC7-0B4A-BDCB-72D92C4C3947}" type="presParOf" srcId="{38C47121-C362-8247-8C39-F9805B41ED9A}" destId="{9F3D69B7-0185-4C4D-A672-2FB81FD9B013}" srcOrd="1" destOrd="0" presId="urn:microsoft.com/office/officeart/2005/8/layout/orgChart1"/>
    <dgm:cxn modelId="{C76BB1B8-BB98-8944-ACB3-3925452D3535}" type="presParOf" srcId="{38C47121-C362-8247-8C39-F9805B41ED9A}" destId="{D8F4E977-6B05-D84E-A51B-244347627B76}" srcOrd="2" destOrd="0" presId="urn:microsoft.com/office/officeart/2005/8/layout/orgChart1"/>
    <dgm:cxn modelId="{8AA0C688-70C8-7F4B-93D7-C45A50394FC2}" type="presParOf" srcId="{28D2D5F1-F575-0347-9056-AA1B71E91D93}" destId="{E8DF0B54-AAFA-0548-BDEF-64FDEA25BC4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05F5FB9-89AC-A44E-BFA0-FE1B9837C18B}" type="doc">
      <dgm:prSet loTypeId="urn:microsoft.com/office/officeart/2005/8/layout/orgChart1" loCatId="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F6E11617-14C0-DF4D-90B8-73D5A94ADDFF}">
      <dgm:prSet phldrT="[Text]"/>
      <dgm:spPr/>
      <dgm:t>
        <a:bodyPr/>
        <a:lstStyle/>
        <a:p>
          <a:r>
            <a:rPr lang="en-US" dirty="0" smtClean="0"/>
            <a:t>D</a:t>
          </a:r>
          <a:endParaRPr lang="en-US" dirty="0"/>
        </a:p>
      </dgm:t>
    </dgm:pt>
    <dgm:pt modelId="{DE3D51C3-5B6C-834E-81B3-90CBEE6EB597}" type="parTrans" cxnId="{8A6589D3-035C-954C-85CB-4437525BF833}">
      <dgm:prSet/>
      <dgm:spPr/>
      <dgm:t>
        <a:bodyPr/>
        <a:lstStyle/>
        <a:p>
          <a:endParaRPr lang="en-US"/>
        </a:p>
      </dgm:t>
    </dgm:pt>
    <dgm:pt modelId="{3E5A386B-A9CF-D247-8EBE-79DDEB94DAB9}" type="sibTrans" cxnId="{8A6589D3-035C-954C-85CB-4437525BF833}">
      <dgm:prSet/>
      <dgm:spPr/>
      <dgm:t>
        <a:bodyPr/>
        <a:lstStyle/>
        <a:p>
          <a:endParaRPr lang="en-US"/>
        </a:p>
      </dgm:t>
    </dgm:pt>
    <dgm:pt modelId="{F2828366-C9FC-DE44-AB4D-1C4EFFC3DFCB}">
      <dgm:prSet phldrT="[Text]"/>
      <dgm:spPr/>
      <dgm:t>
        <a:bodyPr/>
        <a:lstStyle/>
        <a:p>
          <a:r>
            <a:rPr lang="en-US" dirty="0" smtClean="0"/>
            <a:t>E</a:t>
          </a:r>
          <a:endParaRPr lang="en-US" dirty="0"/>
        </a:p>
      </dgm:t>
    </dgm:pt>
    <dgm:pt modelId="{E89C99B6-7603-BB4D-ABBB-6428611CFEC9}" type="parTrans" cxnId="{BE830E1B-4B14-454E-964D-ED19CBDA604E}">
      <dgm:prSet/>
      <dgm:spPr/>
      <dgm:t>
        <a:bodyPr/>
        <a:lstStyle/>
        <a:p>
          <a:endParaRPr lang="en-US"/>
        </a:p>
      </dgm:t>
    </dgm:pt>
    <dgm:pt modelId="{26D07BF2-2AD3-5A43-A837-914115525E8E}" type="sibTrans" cxnId="{BE830E1B-4B14-454E-964D-ED19CBDA604E}">
      <dgm:prSet/>
      <dgm:spPr/>
      <dgm:t>
        <a:bodyPr/>
        <a:lstStyle/>
        <a:p>
          <a:endParaRPr lang="en-US"/>
        </a:p>
      </dgm:t>
    </dgm:pt>
    <dgm:pt modelId="{D2C31FE7-1948-C748-9249-4EA6C14F0078}" type="pres">
      <dgm:prSet presAssocID="{F05F5FB9-89AC-A44E-BFA0-FE1B9837C18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8D2D5F1-F575-0347-9056-AA1B71E91D93}" type="pres">
      <dgm:prSet presAssocID="{F6E11617-14C0-DF4D-90B8-73D5A94ADDFF}" presName="hierRoot1" presStyleCnt="0">
        <dgm:presLayoutVars>
          <dgm:hierBranch val="init"/>
        </dgm:presLayoutVars>
      </dgm:prSet>
      <dgm:spPr/>
    </dgm:pt>
    <dgm:pt modelId="{609E3E61-6F56-0242-AA7E-90836C7EBA0C}" type="pres">
      <dgm:prSet presAssocID="{F6E11617-14C0-DF4D-90B8-73D5A94ADDFF}" presName="rootComposite1" presStyleCnt="0"/>
      <dgm:spPr/>
    </dgm:pt>
    <dgm:pt modelId="{003A5FF5-4EAD-6140-82FA-BE8D40F7E24C}" type="pres">
      <dgm:prSet presAssocID="{F6E11617-14C0-DF4D-90B8-73D5A94ADDFF}" presName="rootText1" presStyleLbl="node0" presStyleIdx="0" presStyleCnt="1">
        <dgm:presLayoutVars>
          <dgm:chPref val="3"/>
        </dgm:presLayoutVars>
      </dgm:prSet>
      <dgm:spPr/>
    </dgm:pt>
    <dgm:pt modelId="{796982DC-3378-F147-8FBE-1221AD5EADE7}" type="pres">
      <dgm:prSet presAssocID="{F6E11617-14C0-DF4D-90B8-73D5A94ADDFF}" presName="rootConnector1" presStyleLbl="node1" presStyleIdx="0" presStyleCnt="0"/>
      <dgm:spPr/>
    </dgm:pt>
    <dgm:pt modelId="{5B3E12A7-10BB-A347-BBC8-D3FAE68FEDD7}" type="pres">
      <dgm:prSet presAssocID="{F6E11617-14C0-DF4D-90B8-73D5A94ADDFF}" presName="hierChild2" presStyleCnt="0"/>
      <dgm:spPr/>
    </dgm:pt>
    <dgm:pt modelId="{DD51EF5B-D72F-6D47-889E-BC5A3FA1DCFC}" type="pres">
      <dgm:prSet presAssocID="{E89C99B6-7603-BB4D-ABBB-6428611CFEC9}" presName="Name37" presStyleLbl="parChTrans1D2" presStyleIdx="0" presStyleCnt="1"/>
      <dgm:spPr/>
    </dgm:pt>
    <dgm:pt modelId="{19481C17-D75F-1841-A40E-0751E0A883DB}" type="pres">
      <dgm:prSet presAssocID="{F2828366-C9FC-DE44-AB4D-1C4EFFC3DFCB}" presName="hierRoot2" presStyleCnt="0">
        <dgm:presLayoutVars>
          <dgm:hierBranch val="init"/>
        </dgm:presLayoutVars>
      </dgm:prSet>
      <dgm:spPr/>
    </dgm:pt>
    <dgm:pt modelId="{A09ADF68-D1F8-1A47-BA84-9862F46E5FA0}" type="pres">
      <dgm:prSet presAssocID="{F2828366-C9FC-DE44-AB4D-1C4EFFC3DFCB}" presName="rootComposite" presStyleCnt="0"/>
      <dgm:spPr/>
    </dgm:pt>
    <dgm:pt modelId="{A8F1F9A5-A892-814E-8EB9-C23ECB2888D2}" type="pres">
      <dgm:prSet presAssocID="{F2828366-C9FC-DE44-AB4D-1C4EFFC3DFCB}" presName="rootText" presStyleLbl="node2" presStyleIdx="0" presStyleCnt="1">
        <dgm:presLayoutVars>
          <dgm:chPref val="3"/>
        </dgm:presLayoutVars>
      </dgm:prSet>
      <dgm:spPr/>
    </dgm:pt>
    <dgm:pt modelId="{F5A7C473-5A53-F748-B7C0-4B1C9B32B4D1}" type="pres">
      <dgm:prSet presAssocID="{F2828366-C9FC-DE44-AB4D-1C4EFFC3DFCB}" presName="rootConnector" presStyleLbl="node2" presStyleIdx="0" presStyleCnt="1"/>
      <dgm:spPr/>
    </dgm:pt>
    <dgm:pt modelId="{EDA5E27F-E409-DA4B-A78F-F4AC4B7D9174}" type="pres">
      <dgm:prSet presAssocID="{F2828366-C9FC-DE44-AB4D-1C4EFFC3DFCB}" presName="hierChild4" presStyleCnt="0"/>
      <dgm:spPr/>
    </dgm:pt>
    <dgm:pt modelId="{18AF9BAE-0030-1946-BCF8-1F2C5F70D03D}" type="pres">
      <dgm:prSet presAssocID="{F2828366-C9FC-DE44-AB4D-1C4EFFC3DFCB}" presName="hierChild5" presStyleCnt="0"/>
      <dgm:spPr/>
    </dgm:pt>
    <dgm:pt modelId="{E8DF0B54-AAFA-0548-BDEF-64FDEA25BC46}" type="pres">
      <dgm:prSet presAssocID="{F6E11617-14C0-DF4D-90B8-73D5A94ADDFF}" presName="hierChild3" presStyleCnt="0"/>
      <dgm:spPr/>
    </dgm:pt>
  </dgm:ptLst>
  <dgm:cxnLst>
    <dgm:cxn modelId="{42AA0147-A6B1-C542-AA42-F64B84BEF024}" type="presOf" srcId="{E89C99B6-7603-BB4D-ABBB-6428611CFEC9}" destId="{DD51EF5B-D72F-6D47-889E-BC5A3FA1DCFC}" srcOrd="0" destOrd="0" presId="urn:microsoft.com/office/officeart/2005/8/layout/orgChart1"/>
    <dgm:cxn modelId="{8A6589D3-035C-954C-85CB-4437525BF833}" srcId="{F05F5FB9-89AC-A44E-BFA0-FE1B9837C18B}" destId="{F6E11617-14C0-DF4D-90B8-73D5A94ADDFF}" srcOrd="0" destOrd="0" parTransId="{DE3D51C3-5B6C-834E-81B3-90CBEE6EB597}" sibTransId="{3E5A386B-A9CF-D247-8EBE-79DDEB94DAB9}"/>
    <dgm:cxn modelId="{0FD3FD12-62D1-F244-A9FE-87B0218D283B}" type="presOf" srcId="{F6E11617-14C0-DF4D-90B8-73D5A94ADDFF}" destId="{796982DC-3378-F147-8FBE-1221AD5EADE7}" srcOrd="1" destOrd="0" presId="urn:microsoft.com/office/officeart/2005/8/layout/orgChart1"/>
    <dgm:cxn modelId="{1D2435DC-B95C-3C4C-8362-3B01A06173AC}" type="presOf" srcId="{F6E11617-14C0-DF4D-90B8-73D5A94ADDFF}" destId="{003A5FF5-4EAD-6140-82FA-BE8D40F7E24C}" srcOrd="0" destOrd="0" presId="urn:microsoft.com/office/officeart/2005/8/layout/orgChart1"/>
    <dgm:cxn modelId="{9716C5D1-C68C-FD44-B98E-65C8FDEF5328}" type="presOf" srcId="{F05F5FB9-89AC-A44E-BFA0-FE1B9837C18B}" destId="{D2C31FE7-1948-C748-9249-4EA6C14F0078}" srcOrd="0" destOrd="0" presId="urn:microsoft.com/office/officeart/2005/8/layout/orgChart1"/>
    <dgm:cxn modelId="{88FDF2F8-1478-174C-82F1-3F6081028E06}" type="presOf" srcId="{F2828366-C9FC-DE44-AB4D-1C4EFFC3DFCB}" destId="{A8F1F9A5-A892-814E-8EB9-C23ECB2888D2}" srcOrd="0" destOrd="0" presId="urn:microsoft.com/office/officeart/2005/8/layout/orgChart1"/>
    <dgm:cxn modelId="{BE830E1B-4B14-454E-964D-ED19CBDA604E}" srcId="{F6E11617-14C0-DF4D-90B8-73D5A94ADDFF}" destId="{F2828366-C9FC-DE44-AB4D-1C4EFFC3DFCB}" srcOrd="0" destOrd="0" parTransId="{E89C99B6-7603-BB4D-ABBB-6428611CFEC9}" sibTransId="{26D07BF2-2AD3-5A43-A837-914115525E8E}"/>
    <dgm:cxn modelId="{508FF374-9C3F-E342-B297-86CAE89807AE}" type="presOf" srcId="{F2828366-C9FC-DE44-AB4D-1C4EFFC3DFCB}" destId="{F5A7C473-5A53-F748-B7C0-4B1C9B32B4D1}" srcOrd="1" destOrd="0" presId="urn:microsoft.com/office/officeart/2005/8/layout/orgChart1"/>
    <dgm:cxn modelId="{E3C3B2B5-25EC-DE4B-A7B2-773D057AAD8C}" type="presParOf" srcId="{D2C31FE7-1948-C748-9249-4EA6C14F0078}" destId="{28D2D5F1-F575-0347-9056-AA1B71E91D93}" srcOrd="0" destOrd="0" presId="urn:microsoft.com/office/officeart/2005/8/layout/orgChart1"/>
    <dgm:cxn modelId="{3EE90160-C48E-CE47-A21C-6333CF365FBD}" type="presParOf" srcId="{28D2D5F1-F575-0347-9056-AA1B71E91D93}" destId="{609E3E61-6F56-0242-AA7E-90836C7EBA0C}" srcOrd="0" destOrd="0" presId="urn:microsoft.com/office/officeart/2005/8/layout/orgChart1"/>
    <dgm:cxn modelId="{5AC9DC7C-4721-4A4A-8650-5B49589AAE62}" type="presParOf" srcId="{609E3E61-6F56-0242-AA7E-90836C7EBA0C}" destId="{003A5FF5-4EAD-6140-82FA-BE8D40F7E24C}" srcOrd="0" destOrd="0" presId="urn:microsoft.com/office/officeart/2005/8/layout/orgChart1"/>
    <dgm:cxn modelId="{9B36F2F9-BF6F-9D4D-8C52-7902DF5DE53E}" type="presParOf" srcId="{609E3E61-6F56-0242-AA7E-90836C7EBA0C}" destId="{796982DC-3378-F147-8FBE-1221AD5EADE7}" srcOrd="1" destOrd="0" presId="urn:microsoft.com/office/officeart/2005/8/layout/orgChart1"/>
    <dgm:cxn modelId="{547F3009-14EA-1D49-9757-C97AE9145644}" type="presParOf" srcId="{28D2D5F1-F575-0347-9056-AA1B71E91D93}" destId="{5B3E12A7-10BB-A347-BBC8-D3FAE68FEDD7}" srcOrd="1" destOrd="0" presId="urn:microsoft.com/office/officeart/2005/8/layout/orgChart1"/>
    <dgm:cxn modelId="{BF17C42C-A6B1-0246-B244-98D06905A09C}" type="presParOf" srcId="{5B3E12A7-10BB-A347-BBC8-D3FAE68FEDD7}" destId="{DD51EF5B-D72F-6D47-889E-BC5A3FA1DCFC}" srcOrd="0" destOrd="0" presId="urn:microsoft.com/office/officeart/2005/8/layout/orgChart1"/>
    <dgm:cxn modelId="{BE456974-179F-834D-A253-80BD4DA78FAC}" type="presParOf" srcId="{5B3E12A7-10BB-A347-BBC8-D3FAE68FEDD7}" destId="{19481C17-D75F-1841-A40E-0751E0A883DB}" srcOrd="1" destOrd="0" presId="urn:microsoft.com/office/officeart/2005/8/layout/orgChart1"/>
    <dgm:cxn modelId="{FC52A338-9615-3C40-87F0-8ACA18AD78D9}" type="presParOf" srcId="{19481C17-D75F-1841-A40E-0751E0A883DB}" destId="{A09ADF68-D1F8-1A47-BA84-9862F46E5FA0}" srcOrd="0" destOrd="0" presId="urn:microsoft.com/office/officeart/2005/8/layout/orgChart1"/>
    <dgm:cxn modelId="{DF1B167F-3A6B-6243-8091-DE67E686129E}" type="presParOf" srcId="{A09ADF68-D1F8-1A47-BA84-9862F46E5FA0}" destId="{A8F1F9A5-A892-814E-8EB9-C23ECB2888D2}" srcOrd="0" destOrd="0" presId="urn:microsoft.com/office/officeart/2005/8/layout/orgChart1"/>
    <dgm:cxn modelId="{83E109C3-514F-4949-AE67-94E76BC36F14}" type="presParOf" srcId="{A09ADF68-D1F8-1A47-BA84-9862F46E5FA0}" destId="{F5A7C473-5A53-F748-B7C0-4B1C9B32B4D1}" srcOrd="1" destOrd="0" presId="urn:microsoft.com/office/officeart/2005/8/layout/orgChart1"/>
    <dgm:cxn modelId="{BE95E9FD-4C69-B54E-882A-DEFBB369E930}" type="presParOf" srcId="{19481C17-D75F-1841-A40E-0751E0A883DB}" destId="{EDA5E27F-E409-DA4B-A78F-F4AC4B7D9174}" srcOrd="1" destOrd="0" presId="urn:microsoft.com/office/officeart/2005/8/layout/orgChart1"/>
    <dgm:cxn modelId="{08489C46-CE9F-2E48-B45A-0A49A239F1BB}" type="presParOf" srcId="{19481C17-D75F-1841-A40E-0751E0A883DB}" destId="{18AF9BAE-0030-1946-BCF8-1F2C5F70D03D}" srcOrd="2" destOrd="0" presId="urn:microsoft.com/office/officeart/2005/8/layout/orgChart1"/>
    <dgm:cxn modelId="{32FEBD90-49D6-FD43-9B29-403D05FBF836}" type="presParOf" srcId="{28D2D5F1-F575-0347-9056-AA1B71E91D93}" destId="{E8DF0B54-AAFA-0548-BDEF-64FDEA25BC4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05F5FB9-89AC-A44E-BFA0-FE1B9837C18B}" type="doc">
      <dgm:prSet loTypeId="urn:microsoft.com/office/officeart/2005/8/layout/orgChart1" loCatId="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F6E11617-14C0-DF4D-90B8-73D5A94ADDFF}">
      <dgm:prSet phldrT="[Text]"/>
      <dgm:spPr/>
      <dgm:t>
        <a:bodyPr/>
        <a:lstStyle/>
        <a:p>
          <a:r>
            <a:rPr lang="en-US" dirty="0" smtClean="0"/>
            <a:t>F</a:t>
          </a:r>
          <a:endParaRPr lang="en-US" dirty="0"/>
        </a:p>
      </dgm:t>
    </dgm:pt>
    <dgm:pt modelId="{DE3D51C3-5B6C-834E-81B3-90CBEE6EB597}" type="parTrans" cxnId="{8A6589D3-035C-954C-85CB-4437525BF833}">
      <dgm:prSet/>
      <dgm:spPr/>
      <dgm:t>
        <a:bodyPr/>
        <a:lstStyle/>
        <a:p>
          <a:endParaRPr lang="en-US"/>
        </a:p>
      </dgm:t>
    </dgm:pt>
    <dgm:pt modelId="{3E5A386B-A9CF-D247-8EBE-79DDEB94DAB9}" type="sibTrans" cxnId="{8A6589D3-035C-954C-85CB-4437525BF833}">
      <dgm:prSet/>
      <dgm:spPr/>
      <dgm:t>
        <a:bodyPr/>
        <a:lstStyle/>
        <a:p>
          <a:endParaRPr lang="en-US"/>
        </a:p>
      </dgm:t>
    </dgm:pt>
    <dgm:pt modelId="{F2828366-C9FC-DE44-AB4D-1C4EFFC3DFCB}">
      <dgm:prSet phldrT="[Text]"/>
      <dgm:spPr/>
      <dgm:t>
        <a:bodyPr/>
        <a:lstStyle/>
        <a:p>
          <a:r>
            <a:rPr lang="en-US" dirty="0" smtClean="0"/>
            <a:t>G</a:t>
          </a:r>
          <a:endParaRPr lang="en-US" dirty="0"/>
        </a:p>
      </dgm:t>
    </dgm:pt>
    <dgm:pt modelId="{E89C99B6-7603-BB4D-ABBB-6428611CFEC9}" type="parTrans" cxnId="{BE830E1B-4B14-454E-964D-ED19CBDA604E}">
      <dgm:prSet/>
      <dgm:spPr/>
      <dgm:t>
        <a:bodyPr/>
        <a:lstStyle/>
        <a:p>
          <a:endParaRPr lang="en-US"/>
        </a:p>
      </dgm:t>
    </dgm:pt>
    <dgm:pt modelId="{26D07BF2-2AD3-5A43-A837-914115525E8E}" type="sibTrans" cxnId="{BE830E1B-4B14-454E-964D-ED19CBDA604E}">
      <dgm:prSet/>
      <dgm:spPr/>
      <dgm:t>
        <a:bodyPr/>
        <a:lstStyle/>
        <a:p>
          <a:endParaRPr lang="en-US"/>
        </a:p>
      </dgm:t>
    </dgm:pt>
    <dgm:pt modelId="{E6385E53-229B-524F-A109-2D231E3E54AF}">
      <dgm:prSet phldrT="[Text]"/>
      <dgm:spPr/>
      <dgm:t>
        <a:bodyPr/>
        <a:lstStyle/>
        <a:p>
          <a:r>
            <a:rPr lang="en-US" dirty="0" smtClean="0"/>
            <a:t>H</a:t>
          </a:r>
          <a:endParaRPr lang="en-US" dirty="0"/>
        </a:p>
      </dgm:t>
    </dgm:pt>
    <dgm:pt modelId="{861819BE-24F4-A942-B334-16641AD52DEA}" type="parTrans" cxnId="{0825A038-6DB8-5842-A5D5-4BDFD7DBDC2F}">
      <dgm:prSet/>
      <dgm:spPr/>
      <dgm:t>
        <a:bodyPr/>
        <a:lstStyle/>
        <a:p>
          <a:endParaRPr lang="en-US"/>
        </a:p>
      </dgm:t>
    </dgm:pt>
    <dgm:pt modelId="{14F5A7DA-50A4-3143-85D5-5CCAC3691AC5}" type="sibTrans" cxnId="{0825A038-6DB8-5842-A5D5-4BDFD7DBDC2F}">
      <dgm:prSet/>
      <dgm:spPr/>
      <dgm:t>
        <a:bodyPr/>
        <a:lstStyle/>
        <a:p>
          <a:endParaRPr lang="en-US"/>
        </a:p>
      </dgm:t>
    </dgm:pt>
    <dgm:pt modelId="{D2C31FE7-1948-C748-9249-4EA6C14F0078}" type="pres">
      <dgm:prSet presAssocID="{F05F5FB9-89AC-A44E-BFA0-FE1B9837C18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8D2D5F1-F575-0347-9056-AA1B71E91D93}" type="pres">
      <dgm:prSet presAssocID="{F6E11617-14C0-DF4D-90B8-73D5A94ADDFF}" presName="hierRoot1" presStyleCnt="0">
        <dgm:presLayoutVars>
          <dgm:hierBranch val="init"/>
        </dgm:presLayoutVars>
      </dgm:prSet>
      <dgm:spPr/>
    </dgm:pt>
    <dgm:pt modelId="{609E3E61-6F56-0242-AA7E-90836C7EBA0C}" type="pres">
      <dgm:prSet presAssocID="{F6E11617-14C0-DF4D-90B8-73D5A94ADDFF}" presName="rootComposite1" presStyleCnt="0"/>
      <dgm:spPr/>
    </dgm:pt>
    <dgm:pt modelId="{003A5FF5-4EAD-6140-82FA-BE8D40F7E24C}" type="pres">
      <dgm:prSet presAssocID="{F6E11617-14C0-DF4D-90B8-73D5A94ADDFF}" presName="rootText1" presStyleLbl="node0" presStyleIdx="0" presStyleCnt="1">
        <dgm:presLayoutVars>
          <dgm:chPref val="3"/>
        </dgm:presLayoutVars>
      </dgm:prSet>
      <dgm:spPr/>
    </dgm:pt>
    <dgm:pt modelId="{796982DC-3378-F147-8FBE-1221AD5EADE7}" type="pres">
      <dgm:prSet presAssocID="{F6E11617-14C0-DF4D-90B8-73D5A94ADDFF}" presName="rootConnector1" presStyleLbl="node1" presStyleIdx="0" presStyleCnt="0"/>
      <dgm:spPr/>
    </dgm:pt>
    <dgm:pt modelId="{5B3E12A7-10BB-A347-BBC8-D3FAE68FEDD7}" type="pres">
      <dgm:prSet presAssocID="{F6E11617-14C0-DF4D-90B8-73D5A94ADDFF}" presName="hierChild2" presStyleCnt="0"/>
      <dgm:spPr/>
    </dgm:pt>
    <dgm:pt modelId="{DD51EF5B-D72F-6D47-889E-BC5A3FA1DCFC}" type="pres">
      <dgm:prSet presAssocID="{E89C99B6-7603-BB4D-ABBB-6428611CFEC9}" presName="Name37" presStyleLbl="parChTrans1D2" presStyleIdx="0" presStyleCnt="2"/>
      <dgm:spPr/>
    </dgm:pt>
    <dgm:pt modelId="{19481C17-D75F-1841-A40E-0751E0A883DB}" type="pres">
      <dgm:prSet presAssocID="{F2828366-C9FC-DE44-AB4D-1C4EFFC3DFCB}" presName="hierRoot2" presStyleCnt="0">
        <dgm:presLayoutVars>
          <dgm:hierBranch val="init"/>
        </dgm:presLayoutVars>
      </dgm:prSet>
      <dgm:spPr/>
    </dgm:pt>
    <dgm:pt modelId="{A09ADF68-D1F8-1A47-BA84-9862F46E5FA0}" type="pres">
      <dgm:prSet presAssocID="{F2828366-C9FC-DE44-AB4D-1C4EFFC3DFCB}" presName="rootComposite" presStyleCnt="0"/>
      <dgm:spPr/>
    </dgm:pt>
    <dgm:pt modelId="{A8F1F9A5-A892-814E-8EB9-C23ECB2888D2}" type="pres">
      <dgm:prSet presAssocID="{F2828366-C9FC-DE44-AB4D-1C4EFFC3DFCB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5A7C473-5A53-F748-B7C0-4B1C9B32B4D1}" type="pres">
      <dgm:prSet presAssocID="{F2828366-C9FC-DE44-AB4D-1C4EFFC3DFCB}" presName="rootConnector" presStyleLbl="node2" presStyleIdx="0" presStyleCnt="2"/>
      <dgm:spPr/>
    </dgm:pt>
    <dgm:pt modelId="{EDA5E27F-E409-DA4B-A78F-F4AC4B7D9174}" type="pres">
      <dgm:prSet presAssocID="{F2828366-C9FC-DE44-AB4D-1C4EFFC3DFCB}" presName="hierChild4" presStyleCnt="0"/>
      <dgm:spPr/>
    </dgm:pt>
    <dgm:pt modelId="{18AF9BAE-0030-1946-BCF8-1F2C5F70D03D}" type="pres">
      <dgm:prSet presAssocID="{F2828366-C9FC-DE44-AB4D-1C4EFFC3DFCB}" presName="hierChild5" presStyleCnt="0"/>
      <dgm:spPr/>
    </dgm:pt>
    <dgm:pt modelId="{FE43314D-4669-CD41-B794-9DBFBFCC0A0C}" type="pres">
      <dgm:prSet presAssocID="{861819BE-24F4-A942-B334-16641AD52DEA}" presName="Name37" presStyleLbl="parChTrans1D2" presStyleIdx="1" presStyleCnt="2"/>
      <dgm:spPr/>
    </dgm:pt>
    <dgm:pt modelId="{38C47121-C362-8247-8C39-F9805B41ED9A}" type="pres">
      <dgm:prSet presAssocID="{E6385E53-229B-524F-A109-2D231E3E54AF}" presName="hierRoot2" presStyleCnt="0">
        <dgm:presLayoutVars>
          <dgm:hierBranch val="init"/>
        </dgm:presLayoutVars>
      </dgm:prSet>
      <dgm:spPr/>
    </dgm:pt>
    <dgm:pt modelId="{1026AE78-A116-894B-9C2D-FEAC101A9853}" type="pres">
      <dgm:prSet presAssocID="{E6385E53-229B-524F-A109-2D231E3E54AF}" presName="rootComposite" presStyleCnt="0"/>
      <dgm:spPr/>
    </dgm:pt>
    <dgm:pt modelId="{F152063C-7E9F-B94D-9E31-6CE4037D339B}" type="pres">
      <dgm:prSet presAssocID="{E6385E53-229B-524F-A109-2D231E3E54AF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2567951-38F5-B444-93F7-9884F63019E7}" type="pres">
      <dgm:prSet presAssocID="{E6385E53-229B-524F-A109-2D231E3E54AF}" presName="rootConnector" presStyleLbl="node2" presStyleIdx="1" presStyleCnt="2"/>
      <dgm:spPr/>
    </dgm:pt>
    <dgm:pt modelId="{9F3D69B7-0185-4C4D-A672-2FB81FD9B013}" type="pres">
      <dgm:prSet presAssocID="{E6385E53-229B-524F-A109-2D231E3E54AF}" presName="hierChild4" presStyleCnt="0"/>
      <dgm:spPr/>
    </dgm:pt>
    <dgm:pt modelId="{D8F4E977-6B05-D84E-A51B-244347627B76}" type="pres">
      <dgm:prSet presAssocID="{E6385E53-229B-524F-A109-2D231E3E54AF}" presName="hierChild5" presStyleCnt="0"/>
      <dgm:spPr/>
    </dgm:pt>
    <dgm:pt modelId="{E8DF0B54-AAFA-0548-BDEF-64FDEA25BC46}" type="pres">
      <dgm:prSet presAssocID="{F6E11617-14C0-DF4D-90B8-73D5A94ADDFF}" presName="hierChild3" presStyleCnt="0"/>
      <dgm:spPr/>
    </dgm:pt>
  </dgm:ptLst>
  <dgm:cxnLst>
    <dgm:cxn modelId="{E6F4F191-B07B-DA49-8C92-A7B5AD37F490}" type="presOf" srcId="{E89C99B6-7603-BB4D-ABBB-6428611CFEC9}" destId="{DD51EF5B-D72F-6D47-889E-BC5A3FA1DCFC}" srcOrd="0" destOrd="0" presId="urn:microsoft.com/office/officeart/2005/8/layout/orgChart1"/>
    <dgm:cxn modelId="{8A6589D3-035C-954C-85CB-4437525BF833}" srcId="{F05F5FB9-89AC-A44E-BFA0-FE1B9837C18B}" destId="{F6E11617-14C0-DF4D-90B8-73D5A94ADDFF}" srcOrd="0" destOrd="0" parTransId="{DE3D51C3-5B6C-834E-81B3-90CBEE6EB597}" sibTransId="{3E5A386B-A9CF-D247-8EBE-79DDEB94DAB9}"/>
    <dgm:cxn modelId="{A416027B-3DD4-544E-AA39-F487A4A7E563}" type="presOf" srcId="{861819BE-24F4-A942-B334-16641AD52DEA}" destId="{FE43314D-4669-CD41-B794-9DBFBFCC0A0C}" srcOrd="0" destOrd="0" presId="urn:microsoft.com/office/officeart/2005/8/layout/orgChart1"/>
    <dgm:cxn modelId="{46E42C07-CD58-4C44-9E82-F14E7BEF8092}" type="presOf" srcId="{E6385E53-229B-524F-A109-2D231E3E54AF}" destId="{62567951-38F5-B444-93F7-9884F63019E7}" srcOrd="1" destOrd="0" presId="urn:microsoft.com/office/officeart/2005/8/layout/orgChart1"/>
    <dgm:cxn modelId="{1390DED1-6D92-8E41-85DA-372D0E9CFFC9}" type="presOf" srcId="{F05F5FB9-89AC-A44E-BFA0-FE1B9837C18B}" destId="{D2C31FE7-1948-C748-9249-4EA6C14F0078}" srcOrd="0" destOrd="0" presId="urn:microsoft.com/office/officeart/2005/8/layout/orgChart1"/>
    <dgm:cxn modelId="{573D8793-B719-F147-84AA-9BAFD5CFB980}" type="presOf" srcId="{F2828366-C9FC-DE44-AB4D-1C4EFFC3DFCB}" destId="{F5A7C473-5A53-F748-B7C0-4B1C9B32B4D1}" srcOrd="1" destOrd="0" presId="urn:microsoft.com/office/officeart/2005/8/layout/orgChart1"/>
    <dgm:cxn modelId="{4055D670-5CAF-9B48-BA5B-02F2167E1790}" type="presOf" srcId="{F6E11617-14C0-DF4D-90B8-73D5A94ADDFF}" destId="{796982DC-3378-F147-8FBE-1221AD5EADE7}" srcOrd="1" destOrd="0" presId="urn:microsoft.com/office/officeart/2005/8/layout/orgChart1"/>
    <dgm:cxn modelId="{DB5FC31C-E267-C643-9B61-712ED3E1DFB5}" type="presOf" srcId="{F6E11617-14C0-DF4D-90B8-73D5A94ADDFF}" destId="{003A5FF5-4EAD-6140-82FA-BE8D40F7E24C}" srcOrd="0" destOrd="0" presId="urn:microsoft.com/office/officeart/2005/8/layout/orgChart1"/>
    <dgm:cxn modelId="{E54C6F14-CF3E-F74D-BBE5-E3870B057AA9}" type="presOf" srcId="{F2828366-C9FC-DE44-AB4D-1C4EFFC3DFCB}" destId="{A8F1F9A5-A892-814E-8EB9-C23ECB2888D2}" srcOrd="0" destOrd="0" presId="urn:microsoft.com/office/officeart/2005/8/layout/orgChart1"/>
    <dgm:cxn modelId="{7DC2C029-CD27-D84C-8943-FE48031E6F8E}" type="presOf" srcId="{E6385E53-229B-524F-A109-2D231E3E54AF}" destId="{F152063C-7E9F-B94D-9E31-6CE4037D339B}" srcOrd="0" destOrd="0" presId="urn:microsoft.com/office/officeart/2005/8/layout/orgChart1"/>
    <dgm:cxn modelId="{0825A038-6DB8-5842-A5D5-4BDFD7DBDC2F}" srcId="{F6E11617-14C0-DF4D-90B8-73D5A94ADDFF}" destId="{E6385E53-229B-524F-A109-2D231E3E54AF}" srcOrd="1" destOrd="0" parTransId="{861819BE-24F4-A942-B334-16641AD52DEA}" sibTransId="{14F5A7DA-50A4-3143-85D5-5CCAC3691AC5}"/>
    <dgm:cxn modelId="{BE830E1B-4B14-454E-964D-ED19CBDA604E}" srcId="{F6E11617-14C0-DF4D-90B8-73D5A94ADDFF}" destId="{F2828366-C9FC-DE44-AB4D-1C4EFFC3DFCB}" srcOrd="0" destOrd="0" parTransId="{E89C99B6-7603-BB4D-ABBB-6428611CFEC9}" sibTransId="{26D07BF2-2AD3-5A43-A837-914115525E8E}"/>
    <dgm:cxn modelId="{587DFA0A-753C-544B-91D1-7B9114FD7B87}" type="presParOf" srcId="{D2C31FE7-1948-C748-9249-4EA6C14F0078}" destId="{28D2D5F1-F575-0347-9056-AA1B71E91D93}" srcOrd="0" destOrd="0" presId="urn:microsoft.com/office/officeart/2005/8/layout/orgChart1"/>
    <dgm:cxn modelId="{FED87B3C-4A21-7346-AF58-5EEF415073DD}" type="presParOf" srcId="{28D2D5F1-F575-0347-9056-AA1B71E91D93}" destId="{609E3E61-6F56-0242-AA7E-90836C7EBA0C}" srcOrd="0" destOrd="0" presId="urn:microsoft.com/office/officeart/2005/8/layout/orgChart1"/>
    <dgm:cxn modelId="{CFF39097-7B9C-2B40-A653-50F886E1758F}" type="presParOf" srcId="{609E3E61-6F56-0242-AA7E-90836C7EBA0C}" destId="{003A5FF5-4EAD-6140-82FA-BE8D40F7E24C}" srcOrd="0" destOrd="0" presId="urn:microsoft.com/office/officeart/2005/8/layout/orgChart1"/>
    <dgm:cxn modelId="{B9DE9B91-CD76-2840-A021-2D29775186DB}" type="presParOf" srcId="{609E3E61-6F56-0242-AA7E-90836C7EBA0C}" destId="{796982DC-3378-F147-8FBE-1221AD5EADE7}" srcOrd="1" destOrd="0" presId="urn:microsoft.com/office/officeart/2005/8/layout/orgChart1"/>
    <dgm:cxn modelId="{4A083909-72FB-A940-B8EE-8678E449BDC2}" type="presParOf" srcId="{28D2D5F1-F575-0347-9056-AA1B71E91D93}" destId="{5B3E12A7-10BB-A347-BBC8-D3FAE68FEDD7}" srcOrd="1" destOrd="0" presId="urn:microsoft.com/office/officeart/2005/8/layout/orgChart1"/>
    <dgm:cxn modelId="{C26A284F-3B72-314A-A531-007194C2A447}" type="presParOf" srcId="{5B3E12A7-10BB-A347-BBC8-D3FAE68FEDD7}" destId="{DD51EF5B-D72F-6D47-889E-BC5A3FA1DCFC}" srcOrd="0" destOrd="0" presId="urn:microsoft.com/office/officeart/2005/8/layout/orgChart1"/>
    <dgm:cxn modelId="{7126E963-6114-6E49-B61C-7A9290CDD6ED}" type="presParOf" srcId="{5B3E12A7-10BB-A347-BBC8-D3FAE68FEDD7}" destId="{19481C17-D75F-1841-A40E-0751E0A883DB}" srcOrd="1" destOrd="0" presId="urn:microsoft.com/office/officeart/2005/8/layout/orgChart1"/>
    <dgm:cxn modelId="{88FD3288-C20E-2945-8470-FD820AA2E303}" type="presParOf" srcId="{19481C17-D75F-1841-A40E-0751E0A883DB}" destId="{A09ADF68-D1F8-1A47-BA84-9862F46E5FA0}" srcOrd="0" destOrd="0" presId="urn:microsoft.com/office/officeart/2005/8/layout/orgChart1"/>
    <dgm:cxn modelId="{933CFA3F-C9BA-804F-BE38-4C9ADBD27132}" type="presParOf" srcId="{A09ADF68-D1F8-1A47-BA84-9862F46E5FA0}" destId="{A8F1F9A5-A892-814E-8EB9-C23ECB2888D2}" srcOrd="0" destOrd="0" presId="urn:microsoft.com/office/officeart/2005/8/layout/orgChart1"/>
    <dgm:cxn modelId="{A0C4EEE9-5347-CE4C-BE30-7DB95184BD2C}" type="presParOf" srcId="{A09ADF68-D1F8-1A47-BA84-9862F46E5FA0}" destId="{F5A7C473-5A53-F748-B7C0-4B1C9B32B4D1}" srcOrd="1" destOrd="0" presId="urn:microsoft.com/office/officeart/2005/8/layout/orgChart1"/>
    <dgm:cxn modelId="{60037810-CAE4-F143-B109-4B0D8E9D646C}" type="presParOf" srcId="{19481C17-D75F-1841-A40E-0751E0A883DB}" destId="{EDA5E27F-E409-DA4B-A78F-F4AC4B7D9174}" srcOrd="1" destOrd="0" presId="urn:microsoft.com/office/officeart/2005/8/layout/orgChart1"/>
    <dgm:cxn modelId="{6E79D397-16FC-874F-BB6F-82BADCE0F0D4}" type="presParOf" srcId="{19481C17-D75F-1841-A40E-0751E0A883DB}" destId="{18AF9BAE-0030-1946-BCF8-1F2C5F70D03D}" srcOrd="2" destOrd="0" presId="urn:microsoft.com/office/officeart/2005/8/layout/orgChart1"/>
    <dgm:cxn modelId="{292ED3F0-EB81-5041-8C95-4C0DFE0E3A33}" type="presParOf" srcId="{5B3E12A7-10BB-A347-BBC8-D3FAE68FEDD7}" destId="{FE43314D-4669-CD41-B794-9DBFBFCC0A0C}" srcOrd="2" destOrd="0" presId="urn:microsoft.com/office/officeart/2005/8/layout/orgChart1"/>
    <dgm:cxn modelId="{99B017D8-63A2-F945-9D37-6C35389A519E}" type="presParOf" srcId="{5B3E12A7-10BB-A347-BBC8-D3FAE68FEDD7}" destId="{38C47121-C362-8247-8C39-F9805B41ED9A}" srcOrd="3" destOrd="0" presId="urn:microsoft.com/office/officeart/2005/8/layout/orgChart1"/>
    <dgm:cxn modelId="{437DFF52-583B-2A47-9A5D-7E368DA318C9}" type="presParOf" srcId="{38C47121-C362-8247-8C39-F9805B41ED9A}" destId="{1026AE78-A116-894B-9C2D-FEAC101A9853}" srcOrd="0" destOrd="0" presId="urn:microsoft.com/office/officeart/2005/8/layout/orgChart1"/>
    <dgm:cxn modelId="{EA317C10-A673-014F-AE37-5955D677720B}" type="presParOf" srcId="{1026AE78-A116-894B-9C2D-FEAC101A9853}" destId="{F152063C-7E9F-B94D-9E31-6CE4037D339B}" srcOrd="0" destOrd="0" presId="urn:microsoft.com/office/officeart/2005/8/layout/orgChart1"/>
    <dgm:cxn modelId="{51C77520-3583-FA4E-8F68-0E4C684B9FD7}" type="presParOf" srcId="{1026AE78-A116-894B-9C2D-FEAC101A9853}" destId="{62567951-38F5-B444-93F7-9884F63019E7}" srcOrd="1" destOrd="0" presId="urn:microsoft.com/office/officeart/2005/8/layout/orgChart1"/>
    <dgm:cxn modelId="{9E8162B9-8CF7-EA43-B1C8-791765F8B7FC}" type="presParOf" srcId="{38C47121-C362-8247-8C39-F9805B41ED9A}" destId="{9F3D69B7-0185-4C4D-A672-2FB81FD9B013}" srcOrd="1" destOrd="0" presId="urn:microsoft.com/office/officeart/2005/8/layout/orgChart1"/>
    <dgm:cxn modelId="{208D27F7-36B7-1E48-87DF-098BC666BEC1}" type="presParOf" srcId="{38C47121-C362-8247-8C39-F9805B41ED9A}" destId="{D8F4E977-6B05-D84E-A51B-244347627B76}" srcOrd="2" destOrd="0" presId="urn:microsoft.com/office/officeart/2005/8/layout/orgChart1"/>
    <dgm:cxn modelId="{C564151F-C337-D24E-A005-B9F88467945F}" type="presParOf" srcId="{28D2D5F1-F575-0347-9056-AA1B71E91D93}" destId="{E8DF0B54-AAFA-0548-BDEF-64FDEA25BC4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7B10814-DBF0-264D-B6C2-AC5C2C708E4C}" type="doc">
      <dgm:prSet loTypeId="urn:microsoft.com/office/officeart/2005/8/layout/venn1" loCatId="" qsTypeId="urn:microsoft.com/office/officeart/2005/8/quickstyle/3D3" qsCatId="3D" csTypeId="urn:microsoft.com/office/officeart/2005/8/colors/accent1_2" csCatId="accent1" phldr="1"/>
      <dgm:spPr/>
    </dgm:pt>
    <dgm:pt modelId="{003EBDE8-81F2-0D4F-9358-05E7C6BAD18C}">
      <dgm:prSet phldrT="[Text]"/>
      <dgm:spPr/>
      <dgm:t>
        <a:bodyPr/>
        <a:lstStyle/>
        <a:p>
          <a:r>
            <a:rPr lang="en-US" dirty="0" err="1" smtClean="0"/>
            <a:t>Çevresel</a:t>
          </a:r>
          <a:r>
            <a:rPr lang="en-US" dirty="0" smtClean="0"/>
            <a:t> </a:t>
          </a:r>
          <a:r>
            <a:rPr lang="en-US" dirty="0" err="1" smtClean="0"/>
            <a:t>Performans</a:t>
          </a:r>
          <a:endParaRPr lang="en-US" dirty="0"/>
        </a:p>
      </dgm:t>
    </dgm:pt>
    <dgm:pt modelId="{4420F3FC-95B6-D54D-A7B4-88EA84F46605}" type="parTrans" cxnId="{E4E88DE6-4FF4-B24E-A891-5D27B7553EC2}">
      <dgm:prSet/>
      <dgm:spPr/>
      <dgm:t>
        <a:bodyPr/>
        <a:lstStyle/>
        <a:p>
          <a:endParaRPr lang="en-US"/>
        </a:p>
      </dgm:t>
    </dgm:pt>
    <dgm:pt modelId="{B4FE69E3-6978-4945-8F7B-AF7A3A46AFB5}" type="sibTrans" cxnId="{E4E88DE6-4FF4-B24E-A891-5D27B7553EC2}">
      <dgm:prSet/>
      <dgm:spPr/>
      <dgm:t>
        <a:bodyPr/>
        <a:lstStyle/>
        <a:p>
          <a:endParaRPr lang="en-US"/>
        </a:p>
      </dgm:t>
    </dgm:pt>
    <dgm:pt modelId="{3D3D515E-0F21-6643-ABBA-2B3972A5E9C3}">
      <dgm:prSet phldrT="[Text]"/>
      <dgm:spPr/>
      <dgm:t>
        <a:bodyPr/>
        <a:lstStyle/>
        <a:p>
          <a:r>
            <a:rPr lang="en-US" dirty="0" err="1" smtClean="0"/>
            <a:t>Sosyal</a:t>
          </a:r>
          <a:r>
            <a:rPr lang="en-US" dirty="0" smtClean="0"/>
            <a:t> </a:t>
          </a:r>
          <a:r>
            <a:rPr lang="en-US" dirty="0" err="1" smtClean="0"/>
            <a:t>Performans</a:t>
          </a:r>
          <a:endParaRPr lang="en-US" dirty="0"/>
        </a:p>
      </dgm:t>
    </dgm:pt>
    <dgm:pt modelId="{D5059ECE-8379-AE44-81FA-EEF1AD2BA6B8}" type="parTrans" cxnId="{A9360FA6-C976-EF4B-AD0D-44367B1D86F2}">
      <dgm:prSet/>
      <dgm:spPr/>
      <dgm:t>
        <a:bodyPr/>
        <a:lstStyle/>
        <a:p>
          <a:endParaRPr lang="en-US"/>
        </a:p>
      </dgm:t>
    </dgm:pt>
    <dgm:pt modelId="{2D383BEA-8B66-1047-9523-8276F4802D36}" type="sibTrans" cxnId="{A9360FA6-C976-EF4B-AD0D-44367B1D86F2}">
      <dgm:prSet/>
      <dgm:spPr/>
      <dgm:t>
        <a:bodyPr/>
        <a:lstStyle/>
        <a:p>
          <a:endParaRPr lang="en-US"/>
        </a:p>
      </dgm:t>
    </dgm:pt>
    <dgm:pt modelId="{C9CA5AF1-AAEA-2343-80E5-A18C2AF54DE9}">
      <dgm:prSet phldrT="[Text]"/>
      <dgm:spPr/>
      <dgm:t>
        <a:bodyPr/>
        <a:lstStyle/>
        <a:p>
          <a:r>
            <a:rPr lang="en-US" dirty="0" err="1" smtClean="0"/>
            <a:t>Ekonomik</a:t>
          </a:r>
          <a:r>
            <a:rPr lang="en-US" dirty="0" smtClean="0"/>
            <a:t> </a:t>
          </a:r>
          <a:r>
            <a:rPr lang="en-US" dirty="0" err="1" smtClean="0"/>
            <a:t>Performans</a:t>
          </a:r>
          <a:endParaRPr lang="en-US" dirty="0"/>
        </a:p>
      </dgm:t>
    </dgm:pt>
    <dgm:pt modelId="{793A68C2-D785-E349-A613-B7FDF2052A7E}" type="parTrans" cxnId="{92A9E9C2-EC64-4F47-8357-0D87CC3B5C83}">
      <dgm:prSet/>
      <dgm:spPr/>
      <dgm:t>
        <a:bodyPr/>
        <a:lstStyle/>
        <a:p>
          <a:endParaRPr lang="en-US"/>
        </a:p>
      </dgm:t>
    </dgm:pt>
    <dgm:pt modelId="{F219944F-C130-9649-9495-3F05174834F8}" type="sibTrans" cxnId="{92A9E9C2-EC64-4F47-8357-0D87CC3B5C83}">
      <dgm:prSet/>
      <dgm:spPr/>
      <dgm:t>
        <a:bodyPr/>
        <a:lstStyle/>
        <a:p>
          <a:endParaRPr lang="en-US"/>
        </a:p>
      </dgm:t>
    </dgm:pt>
    <dgm:pt modelId="{D02B5917-BAA8-9047-AABE-394A78D168B0}" type="pres">
      <dgm:prSet presAssocID="{77B10814-DBF0-264D-B6C2-AC5C2C708E4C}" presName="compositeShape" presStyleCnt="0">
        <dgm:presLayoutVars>
          <dgm:chMax val="7"/>
          <dgm:dir/>
          <dgm:resizeHandles val="exact"/>
        </dgm:presLayoutVars>
      </dgm:prSet>
      <dgm:spPr/>
    </dgm:pt>
    <dgm:pt modelId="{2CA9AB87-EF0A-9242-9A1C-DDB1F933F833}" type="pres">
      <dgm:prSet presAssocID="{003EBDE8-81F2-0D4F-9358-05E7C6BAD18C}" presName="circ1" presStyleLbl="vennNode1" presStyleIdx="0" presStyleCnt="3"/>
      <dgm:spPr/>
      <dgm:t>
        <a:bodyPr/>
        <a:lstStyle/>
        <a:p>
          <a:endParaRPr lang="en-US"/>
        </a:p>
      </dgm:t>
    </dgm:pt>
    <dgm:pt modelId="{01A62479-0D84-7E4C-B22D-1EF094F9363B}" type="pres">
      <dgm:prSet presAssocID="{003EBDE8-81F2-0D4F-9358-05E7C6BAD18C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36EE21-3EAA-C94C-BA94-FFAF061BA169}" type="pres">
      <dgm:prSet presAssocID="{3D3D515E-0F21-6643-ABBA-2B3972A5E9C3}" presName="circ2" presStyleLbl="vennNode1" presStyleIdx="1" presStyleCnt="3"/>
      <dgm:spPr/>
    </dgm:pt>
    <dgm:pt modelId="{39B1B35E-9645-9742-95FE-C291E55B6D92}" type="pres">
      <dgm:prSet presAssocID="{3D3D515E-0F21-6643-ABBA-2B3972A5E9C3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F99E4D5F-E13B-0C47-83FF-8728E3F07AD5}" type="pres">
      <dgm:prSet presAssocID="{C9CA5AF1-AAEA-2343-80E5-A18C2AF54DE9}" presName="circ3" presStyleLbl="vennNode1" presStyleIdx="2" presStyleCnt="3"/>
      <dgm:spPr/>
    </dgm:pt>
    <dgm:pt modelId="{03A4C9C6-FD51-0F40-95C0-EB03D7DF46A0}" type="pres">
      <dgm:prSet presAssocID="{C9CA5AF1-AAEA-2343-80E5-A18C2AF54DE9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3130D841-E795-754A-9789-196685500141}" type="presOf" srcId="{003EBDE8-81F2-0D4F-9358-05E7C6BAD18C}" destId="{01A62479-0D84-7E4C-B22D-1EF094F9363B}" srcOrd="1" destOrd="0" presId="urn:microsoft.com/office/officeart/2005/8/layout/venn1"/>
    <dgm:cxn modelId="{CA28A44F-83DC-0843-A3CE-E4AA70EAF58E}" type="presOf" srcId="{003EBDE8-81F2-0D4F-9358-05E7C6BAD18C}" destId="{2CA9AB87-EF0A-9242-9A1C-DDB1F933F833}" srcOrd="0" destOrd="0" presId="urn:microsoft.com/office/officeart/2005/8/layout/venn1"/>
    <dgm:cxn modelId="{A9360FA6-C976-EF4B-AD0D-44367B1D86F2}" srcId="{77B10814-DBF0-264D-B6C2-AC5C2C708E4C}" destId="{3D3D515E-0F21-6643-ABBA-2B3972A5E9C3}" srcOrd="1" destOrd="0" parTransId="{D5059ECE-8379-AE44-81FA-EEF1AD2BA6B8}" sibTransId="{2D383BEA-8B66-1047-9523-8276F4802D36}"/>
    <dgm:cxn modelId="{A61B36B2-5C5C-D646-A923-1850D8B96EF4}" type="presOf" srcId="{3D3D515E-0F21-6643-ABBA-2B3972A5E9C3}" destId="{39B1B35E-9645-9742-95FE-C291E55B6D92}" srcOrd="1" destOrd="0" presId="urn:microsoft.com/office/officeart/2005/8/layout/venn1"/>
    <dgm:cxn modelId="{ADEA198D-0105-1E4D-9AAD-D4A8726DCA4F}" type="presOf" srcId="{C9CA5AF1-AAEA-2343-80E5-A18C2AF54DE9}" destId="{F99E4D5F-E13B-0C47-83FF-8728E3F07AD5}" srcOrd="0" destOrd="0" presId="urn:microsoft.com/office/officeart/2005/8/layout/venn1"/>
    <dgm:cxn modelId="{C249BEA4-E0C7-074C-A659-D3957225FD42}" type="presOf" srcId="{C9CA5AF1-AAEA-2343-80E5-A18C2AF54DE9}" destId="{03A4C9C6-FD51-0F40-95C0-EB03D7DF46A0}" srcOrd="1" destOrd="0" presId="urn:microsoft.com/office/officeart/2005/8/layout/venn1"/>
    <dgm:cxn modelId="{DD4B74C3-EA34-F94D-B5FC-C7B6B9E771E2}" type="presOf" srcId="{3D3D515E-0F21-6643-ABBA-2B3972A5E9C3}" destId="{CC36EE21-3EAA-C94C-BA94-FFAF061BA169}" srcOrd="0" destOrd="0" presId="urn:microsoft.com/office/officeart/2005/8/layout/venn1"/>
    <dgm:cxn modelId="{9534A840-4BD3-2F41-8EB3-02A47DFC0F88}" type="presOf" srcId="{77B10814-DBF0-264D-B6C2-AC5C2C708E4C}" destId="{D02B5917-BAA8-9047-AABE-394A78D168B0}" srcOrd="0" destOrd="0" presId="urn:microsoft.com/office/officeart/2005/8/layout/venn1"/>
    <dgm:cxn modelId="{E4E88DE6-4FF4-B24E-A891-5D27B7553EC2}" srcId="{77B10814-DBF0-264D-B6C2-AC5C2C708E4C}" destId="{003EBDE8-81F2-0D4F-9358-05E7C6BAD18C}" srcOrd="0" destOrd="0" parTransId="{4420F3FC-95B6-D54D-A7B4-88EA84F46605}" sibTransId="{B4FE69E3-6978-4945-8F7B-AF7A3A46AFB5}"/>
    <dgm:cxn modelId="{92A9E9C2-EC64-4F47-8357-0D87CC3B5C83}" srcId="{77B10814-DBF0-264D-B6C2-AC5C2C708E4C}" destId="{C9CA5AF1-AAEA-2343-80E5-A18C2AF54DE9}" srcOrd="2" destOrd="0" parTransId="{793A68C2-D785-E349-A613-B7FDF2052A7E}" sibTransId="{F219944F-C130-9649-9495-3F05174834F8}"/>
    <dgm:cxn modelId="{E6571274-A8E4-B942-B442-84FC5AD64A63}" type="presParOf" srcId="{D02B5917-BAA8-9047-AABE-394A78D168B0}" destId="{2CA9AB87-EF0A-9242-9A1C-DDB1F933F833}" srcOrd="0" destOrd="0" presId="urn:microsoft.com/office/officeart/2005/8/layout/venn1"/>
    <dgm:cxn modelId="{62859801-3D0B-6744-BC2A-EB702FB74524}" type="presParOf" srcId="{D02B5917-BAA8-9047-AABE-394A78D168B0}" destId="{01A62479-0D84-7E4C-B22D-1EF094F9363B}" srcOrd="1" destOrd="0" presId="urn:microsoft.com/office/officeart/2005/8/layout/venn1"/>
    <dgm:cxn modelId="{4C977408-0B9B-0545-8D8A-3172F7F56DBA}" type="presParOf" srcId="{D02B5917-BAA8-9047-AABE-394A78D168B0}" destId="{CC36EE21-3EAA-C94C-BA94-FFAF061BA169}" srcOrd="2" destOrd="0" presId="urn:microsoft.com/office/officeart/2005/8/layout/venn1"/>
    <dgm:cxn modelId="{5C6BF7AC-227B-1C4C-B471-73CB20643E24}" type="presParOf" srcId="{D02B5917-BAA8-9047-AABE-394A78D168B0}" destId="{39B1B35E-9645-9742-95FE-C291E55B6D92}" srcOrd="3" destOrd="0" presId="urn:microsoft.com/office/officeart/2005/8/layout/venn1"/>
    <dgm:cxn modelId="{C83BC7BD-BE04-0449-B42B-5C87A680C79F}" type="presParOf" srcId="{D02B5917-BAA8-9047-AABE-394A78D168B0}" destId="{F99E4D5F-E13B-0C47-83FF-8728E3F07AD5}" srcOrd="4" destOrd="0" presId="urn:microsoft.com/office/officeart/2005/8/layout/venn1"/>
    <dgm:cxn modelId="{81F4E91C-D857-F545-8EB3-4ED1DD58D18F}" type="presParOf" srcId="{D02B5917-BAA8-9047-AABE-394A78D168B0}" destId="{03A4C9C6-FD51-0F40-95C0-EB03D7DF46A0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8689315-7069-2C47-A6EC-B531AB3CBA2F}" type="doc">
      <dgm:prSet loTypeId="urn:microsoft.com/office/officeart/2005/8/layout/orgChart1" loCatId="" qsTypeId="urn:microsoft.com/office/officeart/2005/8/quickstyle/3D2" qsCatId="3D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499E77DD-EED6-E443-BF01-EBCD6CD848C6}">
      <dgm:prSet phldrT="[Text]"/>
      <dgm:spPr/>
      <dgm:t>
        <a:bodyPr/>
        <a:lstStyle/>
        <a:p>
          <a:r>
            <a:rPr lang="tr-TR" noProof="0" smtClean="0"/>
            <a:t>Sürdürülebilirlik</a:t>
          </a:r>
          <a:endParaRPr lang="tr-TR" noProof="0"/>
        </a:p>
      </dgm:t>
    </dgm:pt>
    <dgm:pt modelId="{2D7D4176-350E-CB48-B43E-82A8E750795E}" type="parTrans" cxnId="{58DF01AB-2365-3549-996C-4EF248969DB6}">
      <dgm:prSet/>
      <dgm:spPr/>
      <dgm:t>
        <a:bodyPr/>
        <a:lstStyle/>
        <a:p>
          <a:endParaRPr lang="tr-TR" noProof="0"/>
        </a:p>
      </dgm:t>
    </dgm:pt>
    <dgm:pt modelId="{E8F5CC9F-6FF6-0A4C-B931-F2659FB03747}" type="sibTrans" cxnId="{58DF01AB-2365-3549-996C-4EF248969DB6}">
      <dgm:prSet/>
      <dgm:spPr/>
      <dgm:t>
        <a:bodyPr/>
        <a:lstStyle/>
        <a:p>
          <a:endParaRPr lang="tr-TR" noProof="0"/>
        </a:p>
      </dgm:t>
    </dgm:pt>
    <dgm:pt modelId="{80652EAC-F77F-D045-B691-9E0D2D5A9D4A}">
      <dgm:prSet phldrT="[Text]"/>
      <dgm:spPr/>
      <dgm:t>
        <a:bodyPr/>
        <a:lstStyle/>
        <a:p>
          <a:r>
            <a:rPr lang="tr-TR" noProof="0" smtClean="0"/>
            <a:t>Sosyal Performans</a:t>
          </a:r>
          <a:endParaRPr lang="tr-TR" noProof="0"/>
        </a:p>
      </dgm:t>
    </dgm:pt>
    <dgm:pt modelId="{34AB308D-1F29-5F45-9201-CAA5AA74F2C4}" type="parTrans" cxnId="{CFF46BEB-595D-EA4A-AE7D-694F3547C5AB}">
      <dgm:prSet/>
      <dgm:spPr/>
      <dgm:t>
        <a:bodyPr/>
        <a:lstStyle/>
        <a:p>
          <a:endParaRPr lang="tr-TR" noProof="0"/>
        </a:p>
      </dgm:t>
    </dgm:pt>
    <dgm:pt modelId="{4053F3A1-2D9F-E740-A306-0031F1BDA402}" type="sibTrans" cxnId="{CFF46BEB-595D-EA4A-AE7D-694F3547C5AB}">
      <dgm:prSet/>
      <dgm:spPr/>
      <dgm:t>
        <a:bodyPr/>
        <a:lstStyle/>
        <a:p>
          <a:endParaRPr lang="tr-TR" noProof="0"/>
        </a:p>
      </dgm:t>
    </dgm:pt>
    <dgm:pt modelId="{D39BA67B-D218-1948-9707-5BB2A6CB3478}">
      <dgm:prSet phldrT="[Text]"/>
      <dgm:spPr/>
      <dgm:t>
        <a:bodyPr/>
        <a:lstStyle/>
        <a:p>
          <a:r>
            <a:rPr lang="tr-TR" noProof="0" smtClean="0"/>
            <a:t>Ekonomik Performans</a:t>
          </a:r>
          <a:endParaRPr lang="tr-TR" noProof="0"/>
        </a:p>
      </dgm:t>
    </dgm:pt>
    <dgm:pt modelId="{804C51B9-6E23-634E-B227-52D4E188FEF7}" type="parTrans" cxnId="{84EEDF9C-A11B-5541-8D65-C95026263A62}">
      <dgm:prSet/>
      <dgm:spPr/>
      <dgm:t>
        <a:bodyPr/>
        <a:lstStyle/>
        <a:p>
          <a:endParaRPr lang="tr-TR" noProof="0"/>
        </a:p>
      </dgm:t>
    </dgm:pt>
    <dgm:pt modelId="{520DEAD8-08FE-9D4F-B409-8CE35DC4D02B}" type="sibTrans" cxnId="{84EEDF9C-A11B-5541-8D65-C95026263A62}">
      <dgm:prSet/>
      <dgm:spPr/>
      <dgm:t>
        <a:bodyPr/>
        <a:lstStyle/>
        <a:p>
          <a:endParaRPr lang="tr-TR" noProof="0"/>
        </a:p>
      </dgm:t>
    </dgm:pt>
    <dgm:pt modelId="{99D970C6-23A4-E744-A690-2A3D3D7C4C26}">
      <dgm:prSet phldrT="[Text]"/>
      <dgm:spPr/>
      <dgm:t>
        <a:bodyPr/>
        <a:lstStyle/>
        <a:p>
          <a:r>
            <a:rPr lang="tr-TR" noProof="0" smtClean="0"/>
            <a:t>Çevresel Performans</a:t>
          </a:r>
          <a:endParaRPr lang="tr-TR" noProof="0"/>
        </a:p>
      </dgm:t>
    </dgm:pt>
    <dgm:pt modelId="{F5DE5304-8C91-1C44-96C5-B6469D061544}" type="parTrans" cxnId="{B66ADDEF-8753-7A47-96DD-4CFA4F759792}">
      <dgm:prSet/>
      <dgm:spPr/>
      <dgm:t>
        <a:bodyPr/>
        <a:lstStyle/>
        <a:p>
          <a:endParaRPr lang="tr-TR" noProof="0"/>
        </a:p>
      </dgm:t>
    </dgm:pt>
    <dgm:pt modelId="{21C5A4C9-7277-4B44-AF00-275D0745A75B}" type="sibTrans" cxnId="{B66ADDEF-8753-7A47-96DD-4CFA4F759792}">
      <dgm:prSet/>
      <dgm:spPr/>
      <dgm:t>
        <a:bodyPr/>
        <a:lstStyle/>
        <a:p>
          <a:endParaRPr lang="tr-TR" noProof="0"/>
        </a:p>
      </dgm:t>
    </dgm:pt>
    <dgm:pt modelId="{CEE666FB-A61A-4D40-BA00-2A4D1AB24A46}">
      <dgm:prSet/>
      <dgm:spPr/>
      <dgm:t>
        <a:bodyPr/>
        <a:lstStyle/>
        <a:p>
          <a:r>
            <a:rPr lang="tr-TR" noProof="0" smtClean="0"/>
            <a:t>Sağlık ve Güvenlik</a:t>
          </a:r>
          <a:endParaRPr lang="tr-TR" noProof="0"/>
        </a:p>
      </dgm:t>
    </dgm:pt>
    <dgm:pt modelId="{855035DF-76D4-014C-A614-FB53040D7AC7}" type="parTrans" cxnId="{7241E5D4-9B6D-FC48-A812-07FD3C469D32}">
      <dgm:prSet/>
      <dgm:spPr/>
      <dgm:t>
        <a:bodyPr/>
        <a:lstStyle/>
        <a:p>
          <a:endParaRPr lang="tr-TR" noProof="0"/>
        </a:p>
      </dgm:t>
    </dgm:pt>
    <dgm:pt modelId="{A02529AC-B3E8-6B4D-AAAA-896F81C067D9}" type="sibTrans" cxnId="{7241E5D4-9B6D-FC48-A812-07FD3C469D32}">
      <dgm:prSet/>
      <dgm:spPr/>
      <dgm:t>
        <a:bodyPr/>
        <a:lstStyle/>
        <a:p>
          <a:endParaRPr lang="tr-TR" noProof="0"/>
        </a:p>
      </dgm:t>
    </dgm:pt>
    <dgm:pt modelId="{45D70FC9-FFB3-6C4C-86B2-82AE7C20AD8C}">
      <dgm:prSet/>
      <dgm:spPr/>
      <dgm:t>
        <a:bodyPr/>
        <a:lstStyle/>
        <a:p>
          <a:r>
            <a:rPr lang="tr-TR" noProof="0" smtClean="0"/>
            <a:t>Gürültü</a:t>
          </a:r>
          <a:endParaRPr lang="tr-TR" noProof="0"/>
        </a:p>
      </dgm:t>
    </dgm:pt>
    <dgm:pt modelId="{5A147816-2041-F144-8E97-32FE0C0C3562}" type="parTrans" cxnId="{3A8C9D0E-B40C-CC48-AB3D-EDAC185766D8}">
      <dgm:prSet/>
      <dgm:spPr/>
      <dgm:t>
        <a:bodyPr/>
        <a:lstStyle/>
        <a:p>
          <a:endParaRPr lang="tr-TR" noProof="0"/>
        </a:p>
      </dgm:t>
    </dgm:pt>
    <dgm:pt modelId="{FB79F884-704F-3342-B9BD-35D3A4A4DCE0}" type="sibTrans" cxnId="{3A8C9D0E-B40C-CC48-AB3D-EDAC185766D8}">
      <dgm:prSet/>
      <dgm:spPr/>
      <dgm:t>
        <a:bodyPr/>
        <a:lstStyle/>
        <a:p>
          <a:endParaRPr lang="tr-TR" noProof="0"/>
        </a:p>
      </dgm:t>
    </dgm:pt>
    <dgm:pt modelId="{8A1FB581-1808-3048-B295-3F3B110AF892}">
      <dgm:prSet/>
      <dgm:spPr/>
      <dgm:t>
        <a:bodyPr/>
        <a:lstStyle/>
        <a:p>
          <a:r>
            <a:rPr lang="tr-TR" noProof="0" smtClean="0"/>
            <a:t>Çalışanlar</a:t>
          </a:r>
          <a:endParaRPr lang="tr-TR" noProof="0"/>
        </a:p>
      </dgm:t>
    </dgm:pt>
    <dgm:pt modelId="{1ECE78AB-4123-A043-BD21-9F950D987927}" type="parTrans" cxnId="{97288AE7-3F95-774F-9707-0F5C61F0F98A}">
      <dgm:prSet/>
      <dgm:spPr/>
      <dgm:t>
        <a:bodyPr/>
        <a:lstStyle/>
        <a:p>
          <a:endParaRPr lang="tr-TR" noProof="0"/>
        </a:p>
      </dgm:t>
    </dgm:pt>
    <dgm:pt modelId="{712DE322-0BFF-EE44-A9FB-E1D92D3FCD13}" type="sibTrans" cxnId="{97288AE7-3F95-774F-9707-0F5C61F0F98A}">
      <dgm:prSet/>
      <dgm:spPr/>
      <dgm:t>
        <a:bodyPr/>
        <a:lstStyle/>
        <a:p>
          <a:endParaRPr lang="tr-TR" noProof="0"/>
        </a:p>
      </dgm:t>
    </dgm:pt>
    <dgm:pt modelId="{738CEC04-904F-3640-9064-F0128C48A7EF}">
      <dgm:prSet/>
      <dgm:spPr/>
      <dgm:t>
        <a:bodyPr/>
        <a:lstStyle/>
        <a:p>
          <a:r>
            <a:rPr lang="tr-TR" noProof="0" smtClean="0"/>
            <a:t>Kalite</a:t>
          </a:r>
          <a:endParaRPr lang="tr-TR" noProof="0"/>
        </a:p>
      </dgm:t>
    </dgm:pt>
    <dgm:pt modelId="{D7495832-9E0E-3340-A702-91BD01EED018}" type="parTrans" cxnId="{5C929BFB-953A-B844-B7F6-C300D54CB8D1}">
      <dgm:prSet/>
      <dgm:spPr/>
      <dgm:t>
        <a:bodyPr/>
        <a:lstStyle/>
        <a:p>
          <a:endParaRPr lang="tr-TR" noProof="0"/>
        </a:p>
      </dgm:t>
    </dgm:pt>
    <dgm:pt modelId="{A31C66CC-C0B4-1242-883B-530F3B9A6D41}" type="sibTrans" cxnId="{5C929BFB-953A-B844-B7F6-C300D54CB8D1}">
      <dgm:prSet/>
      <dgm:spPr/>
      <dgm:t>
        <a:bodyPr/>
        <a:lstStyle/>
        <a:p>
          <a:endParaRPr lang="tr-TR" noProof="0"/>
        </a:p>
      </dgm:t>
    </dgm:pt>
    <dgm:pt modelId="{8D37E836-FB7C-DC4D-9C79-30696F4E373B}">
      <dgm:prSet/>
      <dgm:spPr/>
      <dgm:t>
        <a:bodyPr/>
        <a:lstStyle/>
        <a:p>
          <a:r>
            <a:rPr lang="tr-TR" noProof="0" smtClean="0"/>
            <a:t>Verimlilik</a:t>
          </a:r>
          <a:endParaRPr lang="tr-TR" noProof="0"/>
        </a:p>
      </dgm:t>
    </dgm:pt>
    <dgm:pt modelId="{87DE935F-55E5-AE47-AE68-E6ECB3B96B24}" type="parTrans" cxnId="{8075EBE4-724F-C041-A615-888FC18CC087}">
      <dgm:prSet/>
      <dgm:spPr/>
      <dgm:t>
        <a:bodyPr/>
        <a:lstStyle/>
        <a:p>
          <a:endParaRPr lang="tr-TR" noProof="0"/>
        </a:p>
      </dgm:t>
    </dgm:pt>
    <dgm:pt modelId="{C28ABA4F-939F-394B-811A-7C24B563DC18}" type="sibTrans" cxnId="{8075EBE4-724F-C041-A615-888FC18CC087}">
      <dgm:prSet/>
      <dgm:spPr/>
      <dgm:t>
        <a:bodyPr/>
        <a:lstStyle/>
        <a:p>
          <a:endParaRPr lang="tr-TR" noProof="0"/>
        </a:p>
      </dgm:t>
    </dgm:pt>
    <dgm:pt modelId="{4ACA3042-927E-9143-ACF9-A7E829A8040D}">
      <dgm:prSet/>
      <dgm:spPr/>
      <dgm:t>
        <a:bodyPr/>
        <a:lstStyle/>
        <a:p>
          <a:r>
            <a:rPr lang="tr-TR" noProof="0" smtClean="0"/>
            <a:t>İsteklilik</a:t>
          </a:r>
          <a:endParaRPr lang="tr-TR" noProof="0"/>
        </a:p>
      </dgm:t>
    </dgm:pt>
    <dgm:pt modelId="{F4ABE9E3-2F49-BF43-82ED-13ECB4CB98C8}" type="parTrans" cxnId="{9DCF89D9-53AF-8148-A920-8C55F4862B00}">
      <dgm:prSet/>
      <dgm:spPr/>
      <dgm:t>
        <a:bodyPr/>
        <a:lstStyle/>
        <a:p>
          <a:endParaRPr lang="tr-TR" noProof="0"/>
        </a:p>
      </dgm:t>
    </dgm:pt>
    <dgm:pt modelId="{DF6D8D99-BB0D-F847-A6CA-29A01555CD48}" type="sibTrans" cxnId="{9DCF89D9-53AF-8148-A920-8C55F4862B00}">
      <dgm:prSet/>
      <dgm:spPr/>
      <dgm:t>
        <a:bodyPr/>
        <a:lstStyle/>
        <a:p>
          <a:endParaRPr lang="tr-TR" noProof="0"/>
        </a:p>
      </dgm:t>
    </dgm:pt>
    <dgm:pt modelId="{091F96F9-2A7C-2C42-ACEB-B103207B00A1}">
      <dgm:prSet/>
      <dgm:spPr/>
      <dgm:t>
        <a:bodyPr/>
        <a:lstStyle/>
        <a:p>
          <a:r>
            <a:rPr lang="tr-TR" noProof="0" smtClean="0"/>
            <a:t>Emisyon</a:t>
          </a:r>
          <a:endParaRPr lang="tr-TR" noProof="0"/>
        </a:p>
      </dgm:t>
    </dgm:pt>
    <dgm:pt modelId="{6D09A078-5B31-A34C-A0CC-46F303609DD6}" type="parTrans" cxnId="{535C5D34-1E67-5548-9674-CCFC5C508145}">
      <dgm:prSet/>
      <dgm:spPr/>
      <dgm:t>
        <a:bodyPr/>
        <a:lstStyle/>
        <a:p>
          <a:endParaRPr lang="tr-TR" noProof="0"/>
        </a:p>
      </dgm:t>
    </dgm:pt>
    <dgm:pt modelId="{F6AFED89-6065-7247-B7D8-41008464F698}" type="sibTrans" cxnId="{535C5D34-1E67-5548-9674-CCFC5C508145}">
      <dgm:prSet/>
      <dgm:spPr/>
      <dgm:t>
        <a:bodyPr/>
        <a:lstStyle/>
        <a:p>
          <a:endParaRPr lang="tr-TR" noProof="0"/>
        </a:p>
      </dgm:t>
    </dgm:pt>
    <dgm:pt modelId="{085C91D6-737C-454A-A558-517A17C32D5D}">
      <dgm:prSet/>
      <dgm:spPr/>
      <dgm:t>
        <a:bodyPr/>
        <a:lstStyle/>
        <a:p>
          <a:r>
            <a:rPr lang="tr-TR" noProof="0" smtClean="0"/>
            <a:t>Doğal Kaynak Kullanımı</a:t>
          </a:r>
          <a:endParaRPr lang="tr-TR" noProof="0"/>
        </a:p>
      </dgm:t>
    </dgm:pt>
    <dgm:pt modelId="{58F62A1C-083D-4548-B6E6-637D039DBE18}" type="parTrans" cxnId="{BF2D1464-C655-6C43-9388-80086D2205C3}">
      <dgm:prSet/>
      <dgm:spPr/>
      <dgm:t>
        <a:bodyPr/>
        <a:lstStyle/>
        <a:p>
          <a:endParaRPr lang="tr-TR" noProof="0"/>
        </a:p>
      </dgm:t>
    </dgm:pt>
    <dgm:pt modelId="{F4136DD0-4931-2343-A8BA-4FF45E8766B4}" type="sibTrans" cxnId="{BF2D1464-C655-6C43-9388-80086D2205C3}">
      <dgm:prSet/>
      <dgm:spPr/>
      <dgm:t>
        <a:bodyPr/>
        <a:lstStyle/>
        <a:p>
          <a:endParaRPr lang="tr-TR" noProof="0"/>
        </a:p>
      </dgm:t>
    </dgm:pt>
    <dgm:pt modelId="{7C7868C0-E314-E843-81C3-A82922D2E353}">
      <dgm:prSet/>
      <dgm:spPr/>
      <dgm:t>
        <a:bodyPr/>
        <a:lstStyle/>
        <a:p>
          <a:r>
            <a:rPr lang="tr-TR" noProof="0" dirty="0" smtClean="0"/>
            <a:t>Atık ve Geri Dönüşüm</a:t>
          </a:r>
          <a:endParaRPr lang="tr-TR" noProof="0" dirty="0"/>
        </a:p>
      </dgm:t>
    </dgm:pt>
    <dgm:pt modelId="{7A014C53-A66A-2C49-8B0B-A8F444824130}" type="parTrans" cxnId="{564A2E1F-61F2-2044-B8A9-20E940609C45}">
      <dgm:prSet/>
      <dgm:spPr/>
      <dgm:t>
        <a:bodyPr/>
        <a:lstStyle/>
        <a:p>
          <a:endParaRPr lang="tr-TR" noProof="0"/>
        </a:p>
      </dgm:t>
    </dgm:pt>
    <dgm:pt modelId="{DD24B5CA-2615-DD4E-8638-AA99714E9C04}" type="sibTrans" cxnId="{564A2E1F-61F2-2044-B8A9-20E940609C45}">
      <dgm:prSet/>
      <dgm:spPr/>
      <dgm:t>
        <a:bodyPr/>
        <a:lstStyle/>
        <a:p>
          <a:endParaRPr lang="tr-TR" noProof="0"/>
        </a:p>
      </dgm:t>
    </dgm:pt>
    <dgm:pt modelId="{B66B8E17-81E0-7A44-8B71-97F1D16CE7EE}" type="pres">
      <dgm:prSet presAssocID="{08689315-7069-2C47-A6EC-B531AB3CBA2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AE0BC09-16D6-E641-8662-CE4D558CE943}" type="pres">
      <dgm:prSet presAssocID="{499E77DD-EED6-E443-BF01-EBCD6CD848C6}" presName="hierRoot1" presStyleCnt="0">
        <dgm:presLayoutVars>
          <dgm:hierBranch val="init"/>
        </dgm:presLayoutVars>
      </dgm:prSet>
      <dgm:spPr/>
    </dgm:pt>
    <dgm:pt modelId="{07A4899E-0E19-9F4F-A890-733C9056A096}" type="pres">
      <dgm:prSet presAssocID="{499E77DD-EED6-E443-BF01-EBCD6CD848C6}" presName="rootComposite1" presStyleCnt="0"/>
      <dgm:spPr/>
    </dgm:pt>
    <dgm:pt modelId="{915F8A9A-A463-FC4E-B223-3B3638EDB5F9}" type="pres">
      <dgm:prSet presAssocID="{499E77DD-EED6-E443-BF01-EBCD6CD848C6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0343D95-FE04-0A4B-A909-02EDF2A3D041}" type="pres">
      <dgm:prSet presAssocID="{499E77DD-EED6-E443-BF01-EBCD6CD848C6}" presName="rootConnector1" presStyleLbl="node1" presStyleIdx="0" presStyleCnt="0"/>
      <dgm:spPr/>
    </dgm:pt>
    <dgm:pt modelId="{45CA78FE-CF2C-384F-BB66-0A701E468A34}" type="pres">
      <dgm:prSet presAssocID="{499E77DD-EED6-E443-BF01-EBCD6CD848C6}" presName="hierChild2" presStyleCnt="0"/>
      <dgm:spPr/>
    </dgm:pt>
    <dgm:pt modelId="{B6354DF8-2973-B348-BDCF-EFBEDEF3C842}" type="pres">
      <dgm:prSet presAssocID="{34AB308D-1F29-5F45-9201-CAA5AA74F2C4}" presName="Name37" presStyleLbl="parChTrans1D2" presStyleIdx="0" presStyleCnt="3"/>
      <dgm:spPr/>
    </dgm:pt>
    <dgm:pt modelId="{174E505C-D8D2-B34D-BAF3-386D4E2A30D9}" type="pres">
      <dgm:prSet presAssocID="{80652EAC-F77F-D045-B691-9E0D2D5A9D4A}" presName="hierRoot2" presStyleCnt="0">
        <dgm:presLayoutVars>
          <dgm:hierBranch val="init"/>
        </dgm:presLayoutVars>
      </dgm:prSet>
      <dgm:spPr/>
    </dgm:pt>
    <dgm:pt modelId="{45FCB6FD-6474-F941-BE24-8123307E1FCA}" type="pres">
      <dgm:prSet presAssocID="{80652EAC-F77F-D045-B691-9E0D2D5A9D4A}" presName="rootComposite" presStyleCnt="0"/>
      <dgm:spPr/>
    </dgm:pt>
    <dgm:pt modelId="{4C338308-E8A8-6040-8957-50CEFABD6250}" type="pres">
      <dgm:prSet presAssocID="{80652EAC-F77F-D045-B691-9E0D2D5A9D4A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F24B07C-523E-BA44-9BD4-7F1B8F11ACBB}" type="pres">
      <dgm:prSet presAssocID="{80652EAC-F77F-D045-B691-9E0D2D5A9D4A}" presName="rootConnector" presStyleLbl="node2" presStyleIdx="0" presStyleCnt="3"/>
      <dgm:spPr/>
    </dgm:pt>
    <dgm:pt modelId="{274FB648-DE78-824A-89AB-DE896186F142}" type="pres">
      <dgm:prSet presAssocID="{80652EAC-F77F-D045-B691-9E0D2D5A9D4A}" presName="hierChild4" presStyleCnt="0"/>
      <dgm:spPr/>
    </dgm:pt>
    <dgm:pt modelId="{BA4A5705-14EA-2E45-AB81-6324E0DF9238}" type="pres">
      <dgm:prSet presAssocID="{855035DF-76D4-014C-A614-FB53040D7AC7}" presName="Name37" presStyleLbl="parChTrans1D3" presStyleIdx="0" presStyleCnt="9"/>
      <dgm:spPr/>
    </dgm:pt>
    <dgm:pt modelId="{23DAD266-E0EC-C545-A36A-A071C2A023BC}" type="pres">
      <dgm:prSet presAssocID="{CEE666FB-A61A-4D40-BA00-2A4D1AB24A46}" presName="hierRoot2" presStyleCnt="0">
        <dgm:presLayoutVars>
          <dgm:hierBranch val="init"/>
        </dgm:presLayoutVars>
      </dgm:prSet>
      <dgm:spPr/>
    </dgm:pt>
    <dgm:pt modelId="{113225AC-D431-F141-B891-FC0C86B3B778}" type="pres">
      <dgm:prSet presAssocID="{CEE666FB-A61A-4D40-BA00-2A4D1AB24A46}" presName="rootComposite" presStyleCnt="0"/>
      <dgm:spPr/>
    </dgm:pt>
    <dgm:pt modelId="{3D63F9E8-8648-8F47-8038-2EE5C20C01A3}" type="pres">
      <dgm:prSet presAssocID="{CEE666FB-A61A-4D40-BA00-2A4D1AB24A46}" presName="rootText" presStyleLbl="node3" presStyleIdx="0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8C3F731-7C24-F343-8B30-C8510A09921F}" type="pres">
      <dgm:prSet presAssocID="{CEE666FB-A61A-4D40-BA00-2A4D1AB24A46}" presName="rootConnector" presStyleLbl="node3" presStyleIdx="0" presStyleCnt="9"/>
      <dgm:spPr/>
    </dgm:pt>
    <dgm:pt modelId="{3CD2E6E3-1932-AC44-8E8C-BA09799C0079}" type="pres">
      <dgm:prSet presAssocID="{CEE666FB-A61A-4D40-BA00-2A4D1AB24A46}" presName="hierChild4" presStyleCnt="0"/>
      <dgm:spPr/>
    </dgm:pt>
    <dgm:pt modelId="{F0B3B35D-5FB1-484A-BA63-24EFAA5B81A7}" type="pres">
      <dgm:prSet presAssocID="{CEE666FB-A61A-4D40-BA00-2A4D1AB24A46}" presName="hierChild5" presStyleCnt="0"/>
      <dgm:spPr/>
    </dgm:pt>
    <dgm:pt modelId="{79E53A0A-B46C-7C40-A504-AACC8DB2232B}" type="pres">
      <dgm:prSet presAssocID="{5A147816-2041-F144-8E97-32FE0C0C3562}" presName="Name37" presStyleLbl="parChTrans1D3" presStyleIdx="1" presStyleCnt="9"/>
      <dgm:spPr/>
    </dgm:pt>
    <dgm:pt modelId="{A98056A4-2836-714C-8194-A4065E97F498}" type="pres">
      <dgm:prSet presAssocID="{45D70FC9-FFB3-6C4C-86B2-82AE7C20AD8C}" presName="hierRoot2" presStyleCnt="0">
        <dgm:presLayoutVars>
          <dgm:hierBranch val="init"/>
        </dgm:presLayoutVars>
      </dgm:prSet>
      <dgm:spPr/>
    </dgm:pt>
    <dgm:pt modelId="{93A6D830-E4DA-494F-8E99-10AE03CB354A}" type="pres">
      <dgm:prSet presAssocID="{45D70FC9-FFB3-6C4C-86B2-82AE7C20AD8C}" presName="rootComposite" presStyleCnt="0"/>
      <dgm:spPr/>
    </dgm:pt>
    <dgm:pt modelId="{10CE7E6C-6940-A94C-8B7F-C824D8ADC3A5}" type="pres">
      <dgm:prSet presAssocID="{45D70FC9-FFB3-6C4C-86B2-82AE7C20AD8C}" presName="rootText" presStyleLbl="node3" presStyleIdx="1" presStyleCnt="9">
        <dgm:presLayoutVars>
          <dgm:chPref val="3"/>
        </dgm:presLayoutVars>
      </dgm:prSet>
      <dgm:spPr/>
    </dgm:pt>
    <dgm:pt modelId="{BCB56997-67E6-4C4B-ABFC-D81963C957FA}" type="pres">
      <dgm:prSet presAssocID="{45D70FC9-FFB3-6C4C-86B2-82AE7C20AD8C}" presName="rootConnector" presStyleLbl="node3" presStyleIdx="1" presStyleCnt="9"/>
      <dgm:spPr/>
    </dgm:pt>
    <dgm:pt modelId="{A20215F9-AB92-6343-A18D-688AD6EACDFB}" type="pres">
      <dgm:prSet presAssocID="{45D70FC9-FFB3-6C4C-86B2-82AE7C20AD8C}" presName="hierChild4" presStyleCnt="0"/>
      <dgm:spPr/>
    </dgm:pt>
    <dgm:pt modelId="{8203B399-8B7E-5547-8BE2-882C96CD11FF}" type="pres">
      <dgm:prSet presAssocID="{45D70FC9-FFB3-6C4C-86B2-82AE7C20AD8C}" presName="hierChild5" presStyleCnt="0"/>
      <dgm:spPr/>
    </dgm:pt>
    <dgm:pt modelId="{659BBFD0-47EC-4D45-B714-BF8DD7CA610B}" type="pres">
      <dgm:prSet presAssocID="{1ECE78AB-4123-A043-BD21-9F950D987927}" presName="Name37" presStyleLbl="parChTrans1D3" presStyleIdx="2" presStyleCnt="9"/>
      <dgm:spPr/>
    </dgm:pt>
    <dgm:pt modelId="{22159FF6-1817-AA48-9AA2-6F36609BC85D}" type="pres">
      <dgm:prSet presAssocID="{8A1FB581-1808-3048-B295-3F3B110AF892}" presName="hierRoot2" presStyleCnt="0">
        <dgm:presLayoutVars>
          <dgm:hierBranch val="init"/>
        </dgm:presLayoutVars>
      </dgm:prSet>
      <dgm:spPr/>
    </dgm:pt>
    <dgm:pt modelId="{AB41F49B-614C-D146-B0BD-E4FEAB09DECA}" type="pres">
      <dgm:prSet presAssocID="{8A1FB581-1808-3048-B295-3F3B110AF892}" presName="rootComposite" presStyleCnt="0"/>
      <dgm:spPr/>
    </dgm:pt>
    <dgm:pt modelId="{A28DBF6C-A2E2-A649-A2B8-CA2D6E969A44}" type="pres">
      <dgm:prSet presAssocID="{8A1FB581-1808-3048-B295-3F3B110AF892}" presName="rootText" presStyleLbl="node3" presStyleIdx="2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31BF469-6569-0B4E-B983-ADB2F22A5F26}" type="pres">
      <dgm:prSet presAssocID="{8A1FB581-1808-3048-B295-3F3B110AF892}" presName="rootConnector" presStyleLbl="node3" presStyleIdx="2" presStyleCnt="9"/>
      <dgm:spPr/>
    </dgm:pt>
    <dgm:pt modelId="{B25D3AF6-7ED9-BA41-9E8C-C3DA2409CF6C}" type="pres">
      <dgm:prSet presAssocID="{8A1FB581-1808-3048-B295-3F3B110AF892}" presName="hierChild4" presStyleCnt="0"/>
      <dgm:spPr/>
    </dgm:pt>
    <dgm:pt modelId="{7BF39462-BA62-BF4B-BE67-10E4A9CC11D1}" type="pres">
      <dgm:prSet presAssocID="{8A1FB581-1808-3048-B295-3F3B110AF892}" presName="hierChild5" presStyleCnt="0"/>
      <dgm:spPr/>
    </dgm:pt>
    <dgm:pt modelId="{5399B409-CBF6-8C4B-B121-B586929EC318}" type="pres">
      <dgm:prSet presAssocID="{80652EAC-F77F-D045-B691-9E0D2D5A9D4A}" presName="hierChild5" presStyleCnt="0"/>
      <dgm:spPr/>
    </dgm:pt>
    <dgm:pt modelId="{1E08EB35-47AC-AB46-A870-6C89AC198207}" type="pres">
      <dgm:prSet presAssocID="{804C51B9-6E23-634E-B227-52D4E188FEF7}" presName="Name37" presStyleLbl="parChTrans1D2" presStyleIdx="1" presStyleCnt="3"/>
      <dgm:spPr/>
    </dgm:pt>
    <dgm:pt modelId="{B20296D4-879F-F248-AEBF-05372952DE2B}" type="pres">
      <dgm:prSet presAssocID="{D39BA67B-D218-1948-9707-5BB2A6CB3478}" presName="hierRoot2" presStyleCnt="0">
        <dgm:presLayoutVars>
          <dgm:hierBranch val="init"/>
        </dgm:presLayoutVars>
      </dgm:prSet>
      <dgm:spPr/>
    </dgm:pt>
    <dgm:pt modelId="{A5921DCD-2BA5-4F49-8415-BC5890775BC7}" type="pres">
      <dgm:prSet presAssocID="{D39BA67B-D218-1948-9707-5BB2A6CB3478}" presName="rootComposite" presStyleCnt="0"/>
      <dgm:spPr/>
    </dgm:pt>
    <dgm:pt modelId="{9BBD7CC0-CD22-B645-AEC2-66117121939A}" type="pres">
      <dgm:prSet presAssocID="{D39BA67B-D218-1948-9707-5BB2A6CB3478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1DE2CC8-8CE1-F947-8635-BE546C120A65}" type="pres">
      <dgm:prSet presAssocID="{D39BA67B-D218-1948-9707-5BB2A6CB3478}" presName="rootConnector" presStyleLbl="node2" presStyleIdx="1" presStyleCnt="3"/>
      <dgm:spPr/>
    </dgm:pt>
    <dgm:pt modelId="{3BD25619-616C-4046-AE60-2EB9C458C3D4}" type="pres">
      <dgm:prSet presAssocID="{D39BA67B-D218-1948-9707-5BB2A6CB3478}" presName="hierChild4" presStyleCnt="0"/>
      <dgm:spPr/>
    </dgm:pt>
    <dgm:pt modelId="{55369C66-573B-6E4D-868F-A1448C1FB9A5}" type="pres">
      <dgm:prSet presAssocID="{D7495832-9E0E-3340-A702-91BD01EED018}" presName="Name37" presStyleLbl="parChTrans1D3" presStyleIdx="3" presStyleCnt="9"/>
      <dgm:spPr/>
    </dgm:pt>
    <dgm:pt modelId="{D83F5F54-ECA3-AD49-A267-5DE561754F44}" type="pres">
      <dgm:prSet presAssocID="{738CEC04-904F-3640-9064-F0128C48A7EF}" presName="hierRoot2" presStyleCnt="0">
        <dgm:presLayoutVars>
          <dgm:hierBranch val="init"/>
        </dgm:presLayoutVars>
      </dgm:prSet>
      <dgm:spPr/>
    </dgm:pt>
    <dgm:pt modelId="{8C05A6C9-77B6-FD48-AE61-8C08458AF637}" type="pres">
      <dgm:prSet presAssocID="{738CEC04-904F-3640-9064-F0128C48A7EF}" presName="rootComposite" presStyleCnt="0"/>
      <dgm:spPr/>
    </dgm:pt>
    <dgm:pt modelId="{80DD4696-6A8A-7C4A-AF57-7A7B51753B7C}" type="pres">
      <dgm:prSet presAssocID="{738CEC04-904F-3640-9064-F0128C48A7EF}" presName="rootText" presStyleLbl="node3" presStyleIdx="3" presStyleCnt="9">
        <dgm:presLayoutVars>
          <dgm:chPref val="3"/>
        </dgm:presLayoutVars>
      </dgm:prSet>
      <dgm:spPr/>
    </dgm:pt>
    <dgm:pt modelId="{6C848D42-2198-E346-A60A-420B6A623F3F}" type="pres">
      <dgm:prSet presAssocID="{738CEC04-904F-3640-9064-F0128C48A7EF}" presName="rootConnector" presStyleLbl="node3" presStyleIdx="3" presStyleCnt="9"/>
      <dgm:spPr/>
    </dgm:pt>
    <dgm:pt modelId="{B28854DB-5F27-BF4A-913B-78F655DAB96E}" type="pres">
      <dgm:prSet presAssocID="{738CEC04-904F-3640-9064-F0128C48A7EF}" presName="hierChild4" presStyleCnt="0"/>
      <dgm:spPr/>
    </dgm:pt>
    <dgm:pt modelId="{8804C2B3-D7D4-564E-83B2-3529CFCFDB86}" type="pres">
      <dgm:prSet presAssocID="{738CEC04-904F-3640-9064-F0128C48A7EF}" presName="hierChild5" presStyleCnt="0"/>
      <dgm:spPr/>
    </dgm:pt>
    <dgm:pt modelId="{93C43E10-C74C-3D4D-9DDD-F7058F5C3BE8}" type="pres">
      <dgm:prSet presAssocID="{87DE935F-55E5-AE47-AE68-E6ECB3B96B24}" presName="Name37" presStyleLbl="parChTrans1D3" presStyleIdx="4" presStyleCnt="9"/>
      <dgm:spPr/>
    </dgm:pt>
    <dgm:pt modelId="{350CEE83-AE86-854F-BD21-2FC3C275FD21}" type="pres">
      <dgm:prSet presAssocID="{8D37E836-FB7C-DC4D-9C79-30696F4E373B}" presName="hierRoot2" presStyleCnt="0">
        <dgm:presLayoutVars>
          <dgm:hierBranch val="init"/>
        </dgm:presLayoutVars>
      </dgm:prSet>
      <dgm:spPr/>
    </dgm:pt>
    <dgm:pt modelId="{F9B91AB0-F214-364F-8138-9D382D937D39}" type="pres">
      <dgm:prSet presAssocID="{8D37E836-FB7C-DC4D-9C79-30696F4E373B}" presName="rootComposite" presStyleCnt="0"/>
      <dgm:spPr/>
    </dgm:pt>
    <dgm:pt modelId="{EA9CB1F6-1270-C24D-8C36-CBC72377B340}" type="pres">
      <dgm:prSet presAssocID="{8D37E836-FB7C-DC4D-9C79-30696F4E373B}" presName="rootText" presStyleLbl="node3" presStyleIdx="4" presStyleCnt="9">
        <dgm:presLayoutVars>
          <dgm:chPref val="3"/>
        </dgm:presLayoutVars>
      </dgm:prSet>
      <dgm:spPr/>
    </dgm:pt>
    <dgm:pt modelId="{ABD4B961-B377-3349-B5B4-8E6FFCDCC5A8}" type="pres">
      <dgm:prSet presAssocID="{8D37E836-FB7C-DC4D-9C79-30696F4E373B}" presName="rootConnector" presStyleLbl="node3" presStyleIdx="4" presStyleCnt="9"/>
      <dgm:spPr/>
    </dgm:pt>
    <dgm:pt modelId="{AEC7F671-43FB-BA4C-97D8-691EEF29F76B}" type="pres">
      <dgm:prSet presAssocID="{8D37E836-FB7C-DC4D-9C79-30696F4E373B}" presName="hierChild4" presStyleCnt="0"/>
      <dgm:spPr/>
    </dgm:pt>
    <dgm:pt modelId="{F52090C3-E9EC-9347-8C6D-958C84D9140D}" type="pres">
      <dgm:prSet presAssocID="{8D37E836-FB7C-DC4D-9C79-30696F4E373B}" presName="hierChild5" presStyleCnt="0"/>
      <dgm:spPr/>
    </dgm:pt>
    <dgm:pt modelId="{EABDDB85-3BBA-334F-B8EB-3B02A81726D3}" type="pres">
      <dgm:prSet presAssocID="{F4ABE9E3-2F49-BF43-82ED-13ECB4CB98C8}" presName="Name37" presStyleLbl="parChTrans1D3" presStyleIdx="5" presStyleCnt="9"/>
      <dgm:spPr/>
    </dgm:pt>
    <dgm:pt modelId="{45A7A149-BBAC-CE46-814A-92AE0D523579}" type="pres">
      <dgm:prSet presAssocID="{4ACA3042-927E-9143-ACF9-A7E829A8040D}" presName="hierRoot2" presStyleCnt="0">
        <dgm:presLayoutVars>
          <dgm:hierBranch val="init"/>
        </dgm:presLayoutVars>
      </dgm:prSet>
      <dgm:spPr/>
    </dgm:pt>
    <dgm:pt modelId="{127C474D-AAE3-5848-848B-7F21E27B1916}" type="pres">
      <dgm:prSet presAssocID="{4ACA3042-927E-9143-ACF9-A7E829A8040D}" presName="rootComposite" presStyleCnt="0"/>
      <dgm:spPr/>
    </dgm:pt>
    <dgm:pt modelId="{C74BE67B-96B0-0D42-B259-291616392465}" type="pres">
      <dgm:prSet presAssocID="{4ACA3042-927E-9143-ACF9-A7E829A8040D}" presName="rootText" presStyleLbl="node3" presStyleIdx="5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24A904D-85C4-F448-A6D8-F61691D25B4C}" type="pres">
      <dgm:prSet presAssocID="{4ACA3042-927E-9143-ACF9-A7E829A8040D}" presName="rootConnector" presStyleLbl="node3" presStyleIdx="5" presStyleCnt="9"/>
      <dgm:spPr/>
    </dgm:pt>
    <dgm:pt modelId="{C02796E3-EA32-C345-8A65-7D27B99612CE}" type="pres">
      <dgm:prSet presAssocID="{4ACA3042-927E-9143-ACF9-A7E829A8040D}" presName="hierChild4" presStyleCnt="0"/>
      <dgm:spPr/>
    </dgm:pt>
    <dgm:pt modelId="{1F997799-4F92-EE45-850E-E8BF6CE75ADE}" type="pres">
      <dgm:prSet presAssocID="{4ACA3042-927E-9143-ACF9-A7E829A8040D}" presName="hierChild5" presStyleCnt="0"/>
      <dgm:spPr/>
    </dgm:pt>
    <dgm:pt modelId="{6431661F-F817-5A4B-9B46-943B01F6BC1B}" type="pres">
      <dgm:prSet presAssocID="{D39BA67B-D218-1948-9707-5BB2A6CB3478}" presName="hierChild5" presStyleCnt="0"/>
      <dgm:spPr/>
    </dgm:pt>
    <dgm:pt modelId="{F9B11F09-4251-6B4E-BB2B-8D15C683CB8E}" type="pres">
      <dgm:prSet presAssocID="{F5DE5304-8C91-1C44-96C5-B6469D061544}" presName="Name37" presStyleLbl="parChTrans1D2" presStyleIdx="2" presStyleCnt="3"/>
      <dgm:spPr/>
    </dgm:pt>
    <dgm:pt modelId="{6389BEB3-FF86-9749-AF63-4037EE0EDF7C}" type="pres">
      <dgm:prSet presAssocID="{99D970C6-23A4-E744-A690-2A3D3D7C4C26}" presName="hierRoot2" presStyleCnt="0">
        <dgm:presLayoutVars>
          <dgm:hierBranch val="init"/>
        </dgm:presLayoutVars>
      </dgm:prSet>
      <dgm:spPr/>
    </dgm:pt>
    <dgm:pt modelId="{C2179780-7909-0042-A966-C2799CF963A2}" type="pres">
      <dgm:prSet presAssocID="{99D970C6-23A4-E744-A690-2A3D3D7C4C26}" presName="rootComposite" presStyleCnt="0"/>
      <dgm:spPr/>
    </dgm:pt>
    <dgm:pt modelId="{5FC4DE29-CF38-0346-B28D-AA675EBDD08B}" type="pres">
      <dgm:prSet presAssocID="{99D970C6-23A4-E744-A690-2A3D3D7C4C26}" presName="rootText" presStyleLbl="node2" presStyleIdx="2" presStyleCnt="3">
        <dgm:presLayoutVars>
          <dgm:chPref val="3"/>
        </dgm:presLayoutVars>
      </dgm:prSet>
      <dgm:spPr/>
    </dgm:pt>
    <dgm:pt modelId="{445A6DB5-4231-9148-87B5-E4E6594E93A1}" type="pres">
      <dgm:prSet presAssocID="{99D970C6-23A4-E744-A690-2A3D3D7C4C26}" presName="rootConnector" presStyleLbl="node2" presStyleIdx="2" presStyleCnt="3"/>
      <dgm:spPr/>
    </dgm:pt>
    <dgm:pt modelId="{DB62F13A-0EF3-0746-9F44-EA8A59C57CB5}" type="pres">
      <dgm:prSet presAssocID="{99D970C6-23A4-E744-A690-2A3D3D7C4C26}" presName="hierChild4" presStyleCnt="0"/>
      <dgm:spPr/>
    </dgm:pt>
    <dgm:pt modelId="{DB1498CE-A994-BC44-9620-1D70B574F159}" type="pres">
      <dgm:prSet presAssocID="{6D09A078-5B31-A34C-A0CC-46F303609DD6}" presName="Name37" presStyleLbl="parChTrans1D3" presStyleIdx="6" presStyleCnt="9"/>
      <dgm:spPr/>
    </dgm:pt>
    <dgm:pt modelId="{726760B6-DE68-F84D-884E-FA74C912C692}" type="pres">
      <dgm:prSet presAssocID="{091F96F9-2A7C-2C42-ACEB-B103207B00A1}" presName="hierRoot2" presStyleCnt="0">
        <dgm:presLayoutVars>
          <dgm:hierBranch val="init"/>
        </dgm:presLayoutVars>
      </dgm:prSet>
      <dgm:spPr/>
    </dgm:pt>
    <dgm:pt modelId="{F8CE595F-AE53-E942-BC02-0E57CC7D1256}" type="pres">
      <dgm:prSet presAssocID="{091F96F9-2A7C-2C42-ACEB-B103207B00A1}" presName="rootComposite" presStyleCnt="0"/>
      <dgm:spPr/>
    </dgm:pt>
    <dgm:pt modelId="{94A6C8F9-EC4A-B049-9045-E6CE1B403641}" type="pres">
      <dgm:prSet presAssocID="{091F96F9-2A7C-2C42-ACEB-B103207B00A1}" presName="rootText" presStyleLbl="node3" presStyleIdx="6" presStyleCnt="9">
        <dgm:presLayoutVars>
          <dgm:chPref val="3"/>
        </dgm:presLayoutVars>
      </dgm:prSet>
      <dgm:spPr/>
    </dgm:pt>
    <dgm:pt modelId="{C3D77BB0-BA63-4548-B02D-FC44E1AFDFC8}" type="pres">
      <dgm:prSet presAssocID="{091F96F9-2A7C-2C42-ACEB-B103207B00A1}" presName="rootConnector" presStyleLbl="node3" presStyleIdx="6" presStyleCnt="9"/>
      <dgm:spPr/>
    </dgm:pt>
    <dgm:pt modelId="{B025B4F1-5D06-354C-ABF6-E0544CD9DB89}" type="pres">
      <dgm:prSet presAssocID="{091F96F9-2A7C-2C42-ACEB-B103207B00A1}" presName="hierChild4" presStyleCnt="0"/>
      <dgm:spPr/>
    </dgm:pt>
    <dgm:pt modelId="{7298597A-7F5F-F745-8372-48BF99C76E47}" type="pres">
      <dgm:prSet presAssocID="{091F96F9-2A7C-2C42-ACEB-B103207B00A1}" presName="hierChild5" presStyleCnt="0"/>
      <dgm:spPr/>
    </dgm:pt>
    <dgm:pt modelId="{BAD7C807-DC2C-5F4D-B198-732E056D3C10}" type="pres">
      <dgm:prSet presAssocID="{58F62A1C-083D-4548-B6E6-637D039DBE18}" presName="Name37" presStyleLbl="parChTrans1D3" presStyleIdx="7" presStyleCnt="9"/>
      <dgm:spPr/>
    </dgm:pt>
    <dgm:pt modelId="{3AB8827A-104A-474D-81D1-31507D4A353C}" type="pres">
      <dgm:prSet presAssocID="{085C91D6-737C-454A-A558-517A17C32D5D}" presName="hierRoot2" presStyleCnt="0">
        <dgm:presLayoutVars>
          <dgm:hierBranch val="init"/>
        </dgm:presLayoutVars>
      </dgm:prSet>
      <dgm:spPr/>
    </dgm:pt>
    <dgm:pt modelId="{762960B0-95CE-6946-8049-B95B45D28150}" type="pres">
      <dgm:prSet presAssocID="{085C91D6-737C-454A-A558-517A17C32D5D}" presName="rootComposite" presStyleCnt="0"/>
      <dgm:spPr/>
    </dgm:pt>
    <dgm:pt modelId="{2E886A8F-09B0-4F4E-9F43-7C1082C4D979}" type="pres">
      <dgm:prSet presAssocID="{085C91D6-737C-454A-A558-517A17C32D5D}" presName="rootText" presStyleLbl="node3" presStyleIdx="7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A7569F9-0923-C94B-A2A3-80227CAE4A5B}" type="pres">
      <dgm:prSet presAssocID="{085C91D6-737C-454A-A558-517A17C32D5D}" presName="rootConnector" presStyleLbl="node3" presStyleIdx="7" presStyleCnt="9"/>
      <dgm:spPr/>
    </dgm:pt>
    <dgm:pt modelId="{89562CA8-3910-2044-9063-F71622FB7BAA}" type="pres">
      <dgm:prSet presAssocID="{085C91D6-737C-454A-A558-517A17C32D5D}" presName="hierChild4" presStyleCnt="0"/>
      <dgm:spPr/>
    </dgm:pt>
    <dgm:pt modelId="{7847E2F1-DAC8-F942-9110-72E98E164D0B}" type="pres">
      <dgm:prSet presAssocID="{085C91D6-737C-454A-A558-517A17C32D5D}" presName="hierChild5" presStyleCnt="0"/>
      <dgm:spPr/>
    </dgm:pt>
    <dgm:pt modelId="{C23F2E39-4E39-BE4D-A4AD-8A0FC88AAD71}" type="pres">
      <dgm:prSet presAssocID="{7A014C53-A66A-2C49-8B0B-A8F444824130}" presName="Name37" presStyleLbl="parChTrans1D3" presStyleIdx="8" presStyleCnt="9"/>
      <dgm:spPr/>
    </dgm:pt>
    <dgm:pt modelId="{4A468727-E9A5-3440-A8BB-D876EDD02D6B}" type="pres">
      <dgm:prSet presAssocID="{7C7868C0-E314-E843-81C3-A82922D2E353}" presName="hierRoot2" presStyleCnt="0">
        <dgm:presLayoutVars>
          <dgm:hierBranch val="init"/>
        </dgm:presLayoutVars>
      </dgm:prSet>
      <dgm:spPr/>
    </dgm:pt>
    <dgm:pt modelId="{EFBE24DC-BB36-194A-ADE5-04E54D99BB2A}" type="pres">
      <dgm:prSet presAssocID="{7C7868C0-E314-E843-81C3-A82922D2E353}" presName="rootComposite" presStyleCnt="0"/>
      <dgm:spPr/>
    </dgm:pt>
    <dgm:pt modelId="{1759DD4D-6164-AC4B-A629-15F21E9D9F4E}" type="pres">
      <dgm:prSet presAssocID="{7C7868C0-E314-E843-81C3-A82922D2E353}" presName="rootText" presStyleLbl="node3" presStyleIdx="8" presStyleCnt="9">
        <dgm:presLayoutVars>
          <dgm:chPref val="3"/>
        </dgm:presLayoutVars>
      </dgm:prSet>
      <dgm:spPr/>
    </dgm:pt>
    <dgm:pt modelId="{9A87DCAD-0FE7-9C49-87EE-8B24CEEAD0B3}" type="pres">
      <dgm:prSet presAssocID="{7C7868C0-E314-E843-81C3-A82922D2E353}" presName="rootConnector" presStyleLbl="node3" presStyleIdx="8" presStyleCnt="9"/>
      <dgm:spPr/>
    </dgm:pt>
    <dgm:pt modelId="{B9FEBBFF-5CD7-0A43-9D90-B0C919EAD3E0}" type="pres">
      <dgm:prSet presAssocID="{7C7868C0-E314-E843-81C3-A82922D2E353}" presName="hierChild4" presStyleCnt="0"/>
      <dgm:spPr/>
    </dgm:pt>
    <dgm:pt modelId="{11E6E70E-D883-A748-8F3F-6510248C6DCB}" type="pres">
      <dgm:prSet presAssocID="{7C7868C0-E314-E843-81C3-A82922D2E353}" presName="hierChild5" presStyleCnt="0"/>
      <dgm:spPr/>
    </dgm:pt>
    <dgm:pt modelId="{A0AB4A24-764D-0046-8037-338290B9822C}" type="pres">
      <dgm:prSet presAssocID="{99D970C6-23A4-E744-A690-2A3D3D7C4C26}" presName="hierChild5" presStyleCnt="0"/>
      <dgm:spPr/>
    </dgm:pt>
    <dgm:pt modelId="{F49B1BEB-3FD2-4C4E-A7DD-97245F99426B}" type="pres">
      <dgm:prSet presAssocID="{499E77DD-EED6-E443-BF01-EBCD6CD848C6}" presName="hierChild3" presStyleCnt="0"/>
      <dgm:spPr/>
    </dgm:pt>
  </dgm:ptLst>
  <dgm:cxnLst>
    <dgm:cxn modelId="{165E8146-CC7E-6045-89D6-5D013CFB1710}" type="presOf" srcId="{091F96F9-2A7C-2C42-ACEB-B103207B00A1}" destId="{C3D77BB0-BA63-4548-B02D-FC44E1AFDFC8}" srcOrd="1" destOrd="0" presId="urn:microsoft.com/office/officeart/2005/8/layout/orgChart1"/>
    <dgm:cxn modelId="{FE024993-1A90-6F48-AAAD-49CFBE903200}" type="presOf" srcId="{99D970C6-23A4-E744-A690-2A3D3D7C4C26}" destId="{445A6DB5-4231-9148-87B5-E4E6594E93A1}" srcOrd="1" destOrd="0" presId="urn:microsoft.com/office/officeart/2005/8/layout/orgChart1"/>
    <dgm:cxn modelId="{DEC06B31-6E2B-0543-8178-A965F7FE7FFE}" type="presOf" srcId="{8A1FB581-1808-3048-B295-3F3B110AF892}" destId="{C31BF469-6569-0B4E-B983-ADB2F22A5F26}" srcOrd="1" destOrd="0" presId="urn:microsoft.com/office/officeart/2005/8/layout/orgChart1"/>
    <dgm:cxn modelId="{97288AE7-3F95-774F-9707-0F5C61F0F98A}" srcId="{80652EAC-F77F-D045-B691-9E0D2D5A9D4A}" destId="{8A1FB581-1808-3048-B295-3F3B110AF892}" srcOrd="2" destOrd="0" parTransId="{1ECE78AB-4123-A043-BD21-9F950D987927}" sibTransId="{712DE322-0BFF-EE44-A9FB-E1D92D3FCD13}"/>
    <dgm:cxn modelId="{0B278440-587C-E94C-9142-427C6389D431}" type="presOf" srcId="{CEE666FB-A61A-4D40-BA00-2A4D1AB24A46}" destId="{3D63F9E8-8648-8F47-8038-2EE5C20C01A3}" srcOrd="0" destOrd="0" presId="urn:microsoft.com/office/officeart/2005/8/layout/orgChart1"/>
    <dgm:cxn modelId="{FCC6B768-5F16-0447-94D9-99F695F77D43}" type="presOf" srcId="{7A014C53-A66A-2C49-8B0B-A8F444824130}" destId="{C23F2E39-4E39-BE4D-A4AD-8A0FC88AAD71}" srcOrd="0" destOrd="0" presId="urn:microsoft.com/office/officeart/2005/8/layout/orgChart1"/>
    <dgm:cxn modelId="{7241E5D4-9B6D-FC48-A812-07FD3C469D32}" srcId="{80652EAC-F77F-D045-B691-9E0D2D5A9D4A}" destId="{CEE666FB-A61A-4D40-BA00-2A4D1AB24A46}" srcOrd="0" destOrd="0" parTransId="{855035DF-76D4-014C-A614-FB53040D7AC7}" sibTransId="{A02529AC-B3E8-6B4D-AAAA-896F81C067D9}"/>
    <dgm:cxn modelId="{CFF46BEB-595D-EA4A-AE7D-694F3547C5AB}" srcId="{499E77DD-EED6-E443-BF01-EBCD6CD848C6}" destId="{80652EAC-F77F-D045-B691-9E0D2D5A9D4A}" srcOrd="0" destOrd="0" parTransId="{34AB308D-1F29-5F45-9201-CAA5AA74F2C4}" sibTransId="{4053F3A1-2D9F-E740-A306-0031F1BDA402}"/>
    <dgm:cxn modelId="{97D33CF1-6C1A-2945-A9AE-66FB72026C5B}" type="presOf" srcId="{34AB308D-1F29-5F45-9201-CAA5AA74F2C4}" destId="{B6354DF8-2973-B348-BDCF-EFBEDEF3C842}" srcOrd="0" destOrd="0" presId="urn:microsoft.com/office/officeart/2005/8/layout/orgChart1"/>
    <dgm:cxn modelId="{58DF01AB-2365-3549-996C-4EF248969DB6}" srcId="{08689315-7069-2C47-A6EC-B531AB3CBA2F}" destId="{499E77DD-EED6-E443-BF01-EBCD6CD848C6}" srcOrd="0" destOrd="0" parTransId="{2D7D4176-350E-CB48-B43E-82A8E750795E}" sibTransId="{E8F5CC9F-6FF6-0A4C-B931-F2659FB03747}"/>
    <dgm:cxn modelId="{65376C84-1F92-C240-A9D8-34C633611BD8}" type="presOf" srcId="{499E77DD-EED6-E443-BF01-EBCD6CD848C6}" destId="{915F8A9A-A463-FC4E-B223-3B3638EDB5F9}" srcOrd="0" destOrd="0" presId="urn:microsoft.com/office/officeart/2005/8/layout/orgChart1"/>
    <dgm:cxn modelId="{C3DFB778-5DD4-0443-BBFD-D843B87672FF}" type="presOf" srcId="{58F62A1C-083D-4548-B6E6-637D039DBE18}" destId="{BAD7C807-DC2C-5F4D-B198-732E056D3C10}" srcOrd="0" destOrd="0" presId="urn:microsoft.com/office/officeart/2005/8/layout/orgChart1"/>
    <dgm:cxn modelId="{B4D5EC96-23F9-8B4C-8940-CB8FDDF94B6C}" type="presOf" srcId="{499E77DD-EED6-E443-BF01-EBCD6CD848C6}" destId="{E0343D95-FE04-0A4B-A909-02EDF2A3D041}" srcOrd="1" destOrd="0" presId="urn:microsoft.com/office/officeart/2005/8/layout/orgChart1"/>
    <dgm:cxn modelId="{CBE6BCB0-44CB-4F44-8533-5D763B6938AE}" type="presOf" srcId="{F5DE5304-8C91-1C44-96C5-B6469D061544}" destId="{F9B11F09-4251-6B4E-BB2B-8D15C683CB8E}" srcOrd="0" destOrd="0" presId="urn:microsoft.com/office/officeart/2005/8/layout/orgChart1"/>
    <dgm:cxn modelId="{5C929BFB-953A-B844-B7F6-C300D54CB8D1}" srcId="{D39BA67B-D218-1948-9707-5BB2A6CB3478}" destId="{738CEC04-904F-3640-9064-F0128C48A7EF}" srcOrd="0" destOrd="0" parTransId="{D7495832-9E0E-3340-A702-91BD01EED018}" sibTransId="{A31C66CC-C0B4-1242-883B-530F3B9A6D41}"/>
    <dgm:cxn modelId="{8F163822-B9D1-1142-B2E0-8198D67AD419}" type="presOf" srcId="{8D37E836-FB7C-DC4D-9C79-30696F4E373B}" destId="{ABD4B961-B377-3349-B5B4-8E6FFCDCC5A8}" srcOrd="1" destOrd="0" presId="urn:microsoft.com/office/officeart/2005/8/layout/orgChart1"/>
    <dgm:cxn modelId="{2B3E3F8B-3FC5-0140-8F49-976312D6951D}" type="presOf" srcId="{804C51B9-6E23-634E-B227-52D4E188FEF7}" destId="{1E08EB35-47AC-AB46-A870-6C89AC198207}" srcOrd="0" destOrd="0" presId="urn:microsoft.com/office/officeart/2005/8/layout/orgChart1"/>
    <dgm:cxn modelId="{6467E85A-52C0-7741-B9E5-29AB8EB28677}" type="presOf" srcId="{D39BA67B-D218-1948-9707-5BB2A6CB3478}" destId="{A1DE2CC8-8CE1-F947-8635-BE546C120A65}" srcOrd="1" destOrd="0" presId="urn:microsoft.com/office/officeart/2005/8/layout/orgChart1"/>
    <dgm:cxn modelId="{20C16766-EBC3-474E-85BC-A46EC38B3350}" type="presOf" srcId="{45D70FC9-FFB3-6C4C-86B2-82AE7C20AD8C}" destId="{10CE7E6C-6940-A94C-8B7F-C824D8ADC3A5}" srcOrd="0" destOrd="0" presId="urn:microsoft.com/office/officeart/2005/8/layout/orgChart1"/>
    <dgm:cxn modelId="{1C1B8D03-1AAB-FF4A-9ABC-028A305C458E}" type="presOf" srcId="{6D09A078-5B31-A34C-A0CC-46F303609DD6}" destId="{DB1498CE-A994-BC44-9620-1D70B574F159}" srcOrd="0" destOrd="0" presId="urn:microsoft.com/office/officeart/2005/8/layout/orgChart1"/>
    <dgm:cxn modelId="{A62D8EB1-5527-6B41-897A-23606459558D}" type="presOf" srcId="{4ACA3042-927E-9143-ACF9-A7E829A8040D}" destId="{024A904D-85C4-F448-A6D8-F61691D25B4C}" srcOrd="1" destOrd="0" presId="urn:microsoft.com/office/officeart/2005/8/layout/orgChart1"/>
    <dgm:cxn modelId="{CCA2DF49-F580-0A4C-A114-CD6A4C93CD7E}" type="presOf" srcId="{855035DF-76D4-014C-A614-FB53040D7AC7}" destId="{BA4A5705-14EA-2E45-AB81-6324E0DF9238}" srcOrd="0" destOrd="0" presId="urn:microsoft.com/office/officeart/2005/8/layout/orgChart1"/>
    <dgm:cxn modelId="{339A17DB-04FB-A34C-80EE-8EB1C206F8D2}" type="presOf" srcId="{091F96F9-2A7C-2C42-ACEB-B103207B00A1}" destId="{94A6C8F9-EC4A-B049-9045-E6CE1B403641}" srcOrd="0" destOrd="0" presId="urn:microsoft.com/office/officeart/2005/8/layout/orgChart1"/>
    <dgm:cxn modelId="{1D4DEEED-3B21-FC4B-899F-9A056B76F2D9}" type="presOf" srcId="{8A1FB581-1808-3048-B295-3F3B110AF892}" destId="{A28DBF6C-A2E2-A649-A2B8-CA2D6E969A44}" srcOrd="0" destOrd="0" presId="urn:microsoft.com/office/officeart/2005/8/layout/orgChart1"/>
    <dgm:cxn modelId="{8EB25A04-E112-6148-870C-AFCD950C6F21}" type="presOf" srcId="{5A147816-2041-F144-8E97-32FE0C0C3562}" destId="{79E53A0A-B46C-7C40-A504-AACC8DB2232B}" srcOrd="0" destOrd="0" presId="urn:microsoft.com/office/officeart/2005/8/layout/orgChart1"/>
    <dgm:cxn modelId="{26B1E59C-17A4-9C45-8291-B996D4930462}" type="presOf" srcId="{D39BA67B-D218-1948-9707-5BB2A6CB3478}" destId="{9BBD7CC0-CD22-B645-AEC2-66117121939A}" srcOrd="0" destOrd="0" presId="urn:microsoft.com/office/officeart/2005/8/layout/orgChart1"/>
    <dgm:cxn modelId="{8075EBE4-724F-C041-A615-888FC18CC087}" srcId="{D39BA67B-D218-1948-9707-5BB2A6CB3478}" destId="{8D37E836-FB7C-DC4D-9C79-30696F4E373B}" srcOrd="1" destOrd="0" parTransId="{87DE935F-55E5-AE47-AE68-E6ECB3B96B24}" sibTransId="{C28ABA4F-939F-394B-811A-7C24B563DC18}"/>
    <dgm:cxn modelId="{7403FB5F-61EF-9C47-93DF-142DB0762175}" type="presOf" srcId="{738CEC04-904F-3640-9064-F0128C48A7EF}" destId="{80DD4696-6A8A-7C4A-AF57-7A7B51753B7C}" srcOrd="0" destOrd="0" presId="urn:microsoft.com/office/officeart/2005/8/layout/orgChart1"/>
    <dgm:cxn modelId="{4CE53DD3-F98E-6B44-BB93-9CB326389054}" type="presOf" srcId="{7C7868C0-E314-E843-81C3-A82922D2E353}" destId="{1759DD4D-6164-AC4B-A629-15F21E9D9F4E}" srcOrd="0" destOrd="0" presId="urn:microsoft.com/office/officeart/2005/8/layout/orgChart1"/>
    <dgm:cxn modelId="{2FEEDD38-6270-624F-9ABC-309FB4513E6C}" type="presOf" srcId="{085C91D6-737C-454A-A558-517A17C32D5D}" destId="{2E886A8F-09B0-4F4E-9F43-7C1082C4D979}" srcOrd="0" destOrd="0" presId="urn:microsoft.com/office/officeart/2005/8/layout/orgChart1"/>
    <dgm:cxn modelId="{535C5D34-1E67-5548-9674-CCFC5C508145}" srcId="{99D970C6-23A4-E744-A690-2A3D3D7C4C26}" destId="{091F96F9-2A7C-2C42-ACEB-B103207B00A1}" srcOrd="0" destOrd="0" parTransId="{6D09A078-5B31-A34C-A0CC-46F303609DD6}" sibTransId="{F6AFED89-6065-7247-B7D8-41008464F698}"/>
    <dgm:cxn modelId="{715F4494-4D74-2B40-BDDF-E365A36FB26F}" type="presOf" srcId="{45D70FC9-FFB3-6C4C-86B2-82AE7C20AD8C}" destId="{BCB56997-67E6-4C4B-ABFC-D81963C957FA}" srcOrd="1" destOrd="0" presId="urn:microsoft.com/office/officeart/2005/8/layout/orgChart1"/>
    <dgm:cxn modelId="{816CBE70-893C-5F48-8510-69EDB7275F4E}" type="presOf" srcId="{80652EAC-F77F-D045-B691-9E0D2D5A9D4A}" destId="{4C338308-E8A8-6040-8957-50CEFABD6250}" srcOrd="0" destOrd="0" presId="urn:microsoft.com/office/officeart/2005/8/layout/orgChart1"/>
    <dgm:cxn modelId="{FE7958FB-289C-BB40-9F7A-CCE74FDB1E3F}" type="presOf" srcId="{1ECE78AB-4123-A043-BD21-9F950D987927}" destId="{659BBFD0-47EC-4D45-B714-BF8DD7CA610B}" srcOrd="0" destOrd="0" presId="urn:microsoft.com/office/officeart/2005/8/layout/orgChart1"/>
    <dgm:cxn modelId="{7DC74A74-3C8D-864D-9142-619D35D13636}" type="presOf" srcId="{738CEC04-904F-3640-9064-F0128C48A7EF}" destId="{6C848D42-2198-E346-A60A-420B6A623F3F}" srcOrd="1" destOrd="0" presId="urn:microsoft.com/office/officeart/2005/8/layout/orgChart1"/>
    <dgm:cxn modelId="{A718517B-041F-D046-A4CB-3E731FF1F8DC}" type="presOf" srcId="{80652EAC-F77F-D045-B691-9E0D2D5A9D4A}" destId="{8F24B07C-523E-BA44-9BD4-7F1B8F11ACBB}" srcOrd="1" destOrd="0" presId="urn:microsoft.com/office/officeart/2005/8/layout/orgChart1"/>
    <dgm:cxn modelId="{316618EA-5CE9-F349-B650-FEA90ABE6E8E}" type="presOf" srcId="{99D970C6-23A4-E744-A690-2A3D3D7C4C26}" destId="{5FC4DE29-CF38-0346-B28D-AA675EBDD08B}" srcOrd="0" destOrd="0" presId="urn:microsoft.com/office/officeart/2005/8/layout/orgChart1"/>
    <dgm:cxn modelId="{D93EEC9C-8D8C-9F44-901B-352540EA7F16}" type="presOf" srcId="{4ACA3042-927E-9143-ACF9-A7E829A8040D}" destId="{C74BE67B-96B0-0D42-B259-291616392465}" srcOrd="0" destOrd="0" presId="urn:microsoft.com/office/officeart/2005/8/layout/orgChart1"/>
    <dgm:cxn modelId="{96624749-9909-834D-BBDE-CBEEFA969161}" type="presOf" srcId="{87DE935F-55E5-AE47-AE68-E6ECB3B96B24}" destId="{93C43E10-C74C-3D4D-9DDD-F7058F5C3BE8}" srcOrd="0" destOrd="0" presId="urn:microsoft.com/office/officeart/2005/8/layout/orgChart1"/>
    <dgm:cxn modelId="{B66ADDEF-8753-7A47-96DD-4CFA4F759792}" srcId="{499E77DD-EED6-E443-BF01-EBCD6CD848C6}" destId="{99D970C6-23A4-E744-A690-2A3D3D7C4C26}" srcOrd="2" destOrd="0" parTransId="{F5DE5304-8C91-1C44-96C5-B6469D061544}" sibTransId="{21C5A4C9-7277-4B44-AF00-275D0745A75B}"/>
    <dgm:cxn modelId="{564A2E1F-61F2-2044-B8A9-20E940609C45}" srcId="{99D970C6-23A4-E744-A690-2A3D3D7C4C26}" destId="{7C7868C0-E314-E843-81C3-A82922D2E353}" srcOrd="2" destOrd="0" parTransId="{7A014C53-A66A-2C49-8B0B-A8F444824130}" sibTransId="{DD24B5CA-2615-DD4E-8638-AA99714E9C04}"/>
    <dgm:cxn modelId="{3A8C9D0E-B40C-CC48-AB3D-EDAC185766D8}" srcId="{80652EAC-F77F-D045-B691-9E0D2D5A9D4A}" destId="{45D70FC9-FFB3-6C4C-86B2-82AE7C20AD8C}" srcOrd="1" destOrd="0" parTransId="{5A147816-2041-F144-8E97-32FE0C0C3562}" sibTransId="{FB79F884-704F-3342-B9BD-35D3A4A4DCE0}"/>
    <dgm:cxn modelId="{9DCF89D9-53AF-8148-A920-8C55F4862B00}" srcId="{D39BA67B-D218-1948-9707-5BB2A6CB3478}" destId="{4ACA3042-927E-9143-ACF9-A7E829A8040D}" srcOrd="2" destOrd="0" parTransId="{F4ABE9E3-2F49-BF43-82ED-13ECB4CB98C8}" sibTransId="{DF6D8D99-BB0D-F847-A6CA-29A01555CD48}"/>
    <dgm:cxn modelId="{BF2D1464-C655-6C43-9388-80086D2205C3}" srcId="{99D970C6-23A4-E744-A690-2A3D3D7C4C26}" destId="{085C91D6-737C-454A-A558-517A17C32D5D}" srcOrd="1" destOrd="0" parTransId="{58F62A1C-083D-4548-B6E6-637D039DBE18}" sibTransId="{F4136DD0-4931-2343-A8BA-4FF45E8766B4}"/>
    <dgm:cxn modelId="{43401227-B6DB-2C4A-80F3-C35C50F121F9}" type="presOf" srcId="{CEE666FB-A61A-4D40-BA00-2A4D1AB24A46}" destId="{C8C3F731-7C24-F343-8B30-C8510A09921F}" srcOrd="1" destOrd="0" presId="urn:microsoft.com/office/officeart/2005/8/layout/orgChart1"/>
    <dgm:cxn modelId="{84EEDF9C-A11B-5541-8D65-C95026263A62}" srcId="{499E77DD-EED6-E443-BF01-EBCD6CD848C6}" destId="{D39BA67B-D218-1948-9707-5BB2A6CB3478}" srcOrd="1" destOrd="0" parTransId="{804C51B9-6E23-634E-B227-52D4E188FEF7}" sibTransId="{520DEAD8-08FE-9D4F-B409-8CE35DC4D02B}"/>
    <dgm:cxn modelId="{C7C48FA2-8C42-784F-A23B-68816B506D06}" type="presOf" srcId="{085C91D6-737C-454A-A558-517A17C32D5D}" destId="{5A7569F9-0923-C94B-A2A3-80227CAE4A5B}" srcOrd="1" destOrd="0" presId="urn:microsoft.com/office/officeart/2005/8/layout/orgChart1"/>
    <dgm:cxn modelId="{EBB2F080-258B-6947-BAB7-80561D900B9E}" type="presOf" srcId="{F4ABE9E3-2F49-BF43-82ED-13ECB4CB98C8}" destId="{EABDDB85-3BBA-334F-B8EB-3B02A81726D3}" srcOrd="0" destOrd="0" presId="urn:microsoft.com/office/officeart/2005/8/layout/orgChart1"/>
    <dgm:cxn modelId="{6CE4AF05-E268-7940-A709-BEC871493BF4}" type="presOf" srcId="{D7495832-9E0E-3340-A702-91BD01EED018}" destId="{55369C66-573B-6E4D-868F-A1448C1FB9A5}" srcOrd="0" destOrd="0" presId="urn:microsoft.com/office/officeart/2005/8/layout/orgChart1"/>
    <dgm:cxn modelId="{7F347236-92F8-D146-BC28-D0EA585D2EE0}" type="presOf" srcId="{8D37E836-FB7C-DC4D-9C79-30696F4E373B}" destId="{EA9CB1F6-1270-C24D-8C36-CBC72377B340}" srcOrd="0" destOrd="0" presId="urn:microsoft.com/office/officeart/2005/8/layout/orgChart1"/>
    <dgm:cxn modelId="{D4DCC941-6135-F54F-A7F5-9DD5CB8BB50F}" type="presOf" srcId="{7C7868C0-E314-E843-81C3-A82922D2E353}" destId="{9A87DCAD-0FE7-9C49-87EE-8B24CEEAD0B3}" srcOrd="1" destOrd="0" presId="urn:microsoft.com/office/officeart/2005/8/layout/orgChart1"/>
    <dgm:cxn modelId="{B433012B-C181-3345-90A2-0B6DD90A52BB}" type="presOf" srcId="{08689315-7069-2C47-A6EC-B531AB3CBA2F}" destId="{B66B8E17-81E0-7A44-8B71-97F1D16CE7EE}" srcOrd="0" destOrd="0" presId="urn:microsoft.com/office/officeart/2005/8/layout/orgChart1"/>
    <dgm:cxn modelId="{EAE37249-1201-BD4A-8929-0FDAE619D9C9}" type="presParOf" srcId="{B66B8E17-81E0-7A44-8B71-97F1D16CE7EE}" destId="{CAE0BC09-16D6-E641-8662-CE4D558CE943}" srcOrd="0" destOrd="0" presId="urn:microsoft.com/office/officeart/2005/8/layout/orgChart1"/>
    <dgm:cxn modelId="{A35195EA-8360-5A46-95D5-111620CC7D0B}" type="presParOf" srcId="{CAE0BC09-16D6-E641-8662-CE4D558CE943}" destId="{07A4899E-0E19-9F4F-A890-733C9056A096}" srcOrd="0" destOrd="0" presId="urn:microsoft.com/office/officeart/2005/8/layout/orgChart1"/>
    <dgm:cxn modelId="{3B536276-0D9D-8B46-984D-0579B07B7F32}" type="presParOf" srcId="{07A4899E-0E19-9F4F-A890-733C9056A096}" destId="{915F8A9A-A463-FC4E-B223-3B3638EDB5F9}" srcOrd="0" destOrd="0" presId="urn:microsoft.com/office/officeart/2005/8/layout/orgChart1"/>
    <dgm:cxn modelId="{76F84D95-711A-9640-8EA9-8FC1EEABFF36}" type="presParOf" srcId="{07A4899E-0E19-9F4F-A890-733C9056A096}" destId="{E0343D95-FE04-0A4B-A909-02EDF2A3D041}" srcOrd="1" destOrd="0" presId="urn:microsoft.com/office/officeart/2005/8/layout/orgChart1"/>
    <dgm:cxn modelId="{13FEDE7C-009F-EC46-9570-41570C66F681}" type="presParOf" srcId="{CAE0BC09-16D6-E641-8662-CE4D558CE943}" destId="{45CA78FE-CF2C-384F-BB66-0A701E468A34}" srcOrd="1" destOrd="0" presId="urn:microsoft.com/office/officeart/2005/8/layout/orgChart1"/>
    <dgm:cxn modelId="{B3E05AD3-0940-4648-9515-F3172412AC4D}" type="presParOf" srcId="{45CA78FE-CF2C-384F-BB66-0A701E468A34}" destId="{B6354DF8-2973-B348-BDCF-EFBEDEF3C842}" srcOrd="0" destOrd="0" presId="urn:microsoft.com/office/officeart/2005/8/layout/orgChart1"/>
    <dgm:cxn modelId="{F8661A3D-7302-5940-8AE9-E86A2B835B53}" type="presParOf" srcId="{45CA78FE-CF2C-384F-BB66-0A701E468A34}" destId="{174E505C-D8D2-B34D-BAF3-386D4E2A30D9}" srcOrd="1" destOrd="0" presId="urn:microsoft.com/office/officeart/2005/8/layout/orgChart1"/>
    <dgm:cxn modelId="{6E5C21CF-2F35-E849-9334-D00B27909BE0}" type="presParOf" srcId="{174E505C-D8D2-B34D-BAF3-386D4E2A30D9}" destId="{45FCB6FD-6474-F941-BE24-8123307E1FCA}" srcOrd="0" destOrd="0" presId="urn:microsoft.com/office/officeart/2005/8/layout/orgChart1"/>
    <dgm:cxn modelId="{43EC9F6F-A5F4-884D-B01F-DADAE8E80233}" type="presParOf" srcId="{45FCB6FD-6474-F941-BE24-8123307E1FCA}" destId="{4C338308-E8A8-6040-8957-50CEFABD6250}" srcOrd="0" destOrd="0" presId="urn:microsoft.com/office/officeart/2005/8/layout/orgChart1"/>
    <dgm:cxn modelId="{5B4DD9F7-9598-8240-9849-07889006F1E6}" type="presParOf" srcId="{45FCB6FD-6474-F941-BE24-8123307E1FCA}" destId="{8F24B07C-523E-BA44-9BD4-7F1B8F11ACBB}" srcOrd="1" destOrd="0" presId="urn:microsoft.com/office/officeart/2005/8/layout/orgChart1"/>
    <dgm:cxn modelId="{F546BBAE-971F-3242-A8B4-0D8A51C7C549}" type="presParOf" srcId="{174E505C-D8D2-B34D-BAF3-386D4E2A30D9}" destId="{274FB648-DE78-824A-89AB-DE896186F142}" srcOrd="1" destOrd="0" presId="urn:microsoft.com/office/officeart/2005/8/layout/orgChart1"/>
    <dgm:cxn modelId="{F9038EF1-FA55-074B-B0CF-9505547F65C9}" type="presParOf" srcId="{274FB648-DE78-824A-89AB-DE896186F142}" destId="{BA4A5705-14EA-2E45-AB81-6324E0DF9238}" srcOrd="0" destOrd="0" presId="urn:microsoft.com/office/officeart/2005/8/layout/orgChart1"/>
    <dgm:cxn modelId="{259E38D1-1458-CE40-A184-25379B3234B8}" type="presParOf" srcId="{274FB648-DE78-824A-89AB-DE896186F142}" destId="{23DAD266-E0EC-C545-A36A-A071C2A023BC}" srcOrd="1" destOrd="0" presId="urn:microsoft.com/office/officeart/2005/8/layout/orgChart1"/>
    <dgm:cxn modelId="{AEDBC4FF-9127-984C-8EB5-C834F054AB46}" type="presParOf" srcId="{23DAD266-E0EC-C545-A36A-A071C2A023BC}" destId="{113225AC-D431-F141-B891-FC0C86B3B778}" srcOrd="0" destOrd="0" presId="urn:microsoft.com/office/officeart/2005/8/layout/orgChart1"/>
    <dgm:cxn modelId="{2B2904D6-5978-1B40-A4A8-A141F158DBC9}" type="presParOf" srcId="{113225AC-D431-F141-B891-FC0C86B3B778}" destId="{3D63F9E8-8648-8F47-8038-2EE5C20C01A3}" srcOrd="0" destOrd="0" presId="urn:microsoft.com/office/officeart/2005/8/layout/orgChart1"/>
    <dgm:cxn modelId="{06ED061D-02F7-C644-81D8-8A5757194571}" type="presParOf" srcId="{113225AC-D431-F141-B891-FC0C86B3B778}" destId="{C8C3F731-7C24-F343-8B30-C8510A09921F}" srcOrd="1" destOrd="0" presId="urn:microsoft.com/office/officeart/2005/8/layout/orgChart1"/>
    <dgm:cxn modelId="{53A41FEE-A1D5-3E4C-9D95-765B4A01F6A3}" type="presParOf" srcId="{23DAD266-E0EC-C545-A36A-A071C2A023BC}" destId="{3CD2E6E3-1932-AC44-8E8C-BA09799C0079}" srcOrd="1" destOrd="0" presId="urn:microsoft.com/office/officeart/2005/8/layout/orgChart1"/>
    <dgm:cxn modelId="{B435ECDF-9117-8144-9D50-60CC42C12D61}" type="presParOf" srcId="{23DAD266-E0EC-C545-A36A-A071C2A023BC}" destId="{F0B3B35D-5FB1-484A-BA63-24EFAA5B81A7}" srcOrd="2" destOrd="0" presId="urn:microsoft.com/office/officeart/2005/8/layout/orgChart1"/>
    <dgm:cxn modelId="{F54C45E9-BEE1-AC45-BFAC-0DBF6837A76F}" type="presParOf" srcId="{274FB648-DE78-824A-89AB-DE896186F142}" destId="{79E53A0A-B46C-7C40-A504-AACC8DB2232B}" srcOrd="2" destOrd="0" presId="urn:microsoft.com/office/officeart/2005/8/layout/orgChart1"/>
    <dgm:cxn modelId="{5D31F729-5BF0-304D-A173-75586371DA90}" type="presParOf" srcId="{274FB648-DE78-824A-89AB-DE896186F142}" destId="{A98056A4-2836-714C-8194-A4065E97F498}" srcOrd="3" destOrd="0" presId="urn:microsoft.com/office/officeart/2005/8/layout/orgChart1"/>
    <dgm:cxn modelId="{4DD7CF08-A6DA-FF4C-9906-9BF7BAADCE91}" type="presParOf" srcId="{A98056A4-2836-714C-8194-A4065E97F498}" destId="{93A6D830-E4DA-494F-8E99-10AE03CB354A}" srcOrd="0" destOrd="0" presId="urn:microsoft.com/office/officeart/2005/8/layout/orgChart1"/>
    <dgm:cxn modelId="{8C89307C-0F22-A74C-A8A8-F7DFC5A69669}" type="presParOf" srcId="{93A6D830-E4DA-494F-8E99-10AE03CB354A}" destId="{10CE7E6C-6940-A94C-8B7F-C824D8ADC3A5}" srcOrd="0" destOrd="0" presId="urn:microsoft.com/office/officeart/2005/8/layout/orgChart1"/>
    <dgm:cxn modelId="{262C01F8-70E5-9D46-ABCF-69A7C7F077C9}" type="presParOf" srcId="{93A6D830-E4DA-494F-8E99-10AE03CB354A}" destId="{BCB56997-67E6-4C4B-ABFC-D81963C957FA}" srcOrd="1" destOrd="0" presId="urn:microsoft.com/office/officeart/2005/8/layout/orgChart1"/>
    <dgm:cxn modelId="{F8DD4021-A6B4-6D4C-AF61-FD25D539BC80}" type="presParOf" srcId="{A98056A4-2836-714C-8194-A4065E97F498}" destId="{A20215F9-AB92-6343-A18D-688AD6EACDFB}" srcOrd="1" destOrd="0" presId="urn:microsoft.com/office/officeart/2005/8/layout/orgChart1"/>
    <dgm:cxn modelId="{9740B791-E0B1-6B4C-82C3-658218CDAE00}" type="presParOf" srcId="{A98056A4-2836-714C-8194-A4065E97F498}" destId="{8203B399-8B7E-5547-8BE2-882C96CD11FF}" srcOrd="2" destOrd="0" presId="urn:microsoft.com/office/officeart/2005/8/layout/orgChart1"/>
    <dgm:cxn modelId="{2C1B8D9B-00EF-5D4F-9376-48E3706B16CB}" type="presParOf" srcId="{274FB648-DE78-824A-89AB-DE896186F142}" destId="{659BBFD0-47EC-4D45-B714-BF8DD7CA610B}" srcOrd="4" destOrd="0" presId="urn:microsoft.com/office/officeart/2005/8/layout/orgChart1"/>
    <dgm:cxn modelId="{9A01DF0C-F71B-0247-A474-DCB9CD5D34A5}" type="presParOf" srcId="{274FB648-DE78-824A-89AB-DE896186F142}" destId="{22159FF6-1817-AA48-9AA2-6F36609BC85D}" srcOrd="5" destOrd="0" presId="urn:microsoft.com/office/officeart/2005/8/layout/orgChart1"/>
    <dgm:cxn modelId="{5A01CE92-A9DE-8944-8ABA-E7C9B9578ABC}" type="presParOf" srcId="{22159FF6-1817-AA48-9AA2-6F36609BC85D}" destId="{AB41F49B-614C-D146-B0BD-E4FEAB09DECA}" srcOrd="0" destOrd="0" presId="urn:microsoft.com/office/officeart/2005/8/layout/orgChart1"/>
    <dgm:cxn modelId="{33FD2AC6-C3C5-2C4A-A570-558E3F222150}" type="presParOf" srcId="{AB41F49B-614C-D146-B0BD-E4FEAB09DECA}" destId="{A28DBF6C-A2E2-A649-A2B8-CA2D6E969A44}" srcOrd="0" destOrd="0" presId="urn:microsoft.com/office/officeart/2005/8/layout/orgChart1"/>
    <dgm:cxn modelId="{E71E5544-3D5C-CE4D-81CB-4F03C894FAB7}" type="presParOf" srcId="{AB41F49B-614C-D146-B0BD-E4FEAB09DECA}" destId="{C31BF469-6569-0B4E-B983-ADB2F22A5F26}" srcOrd="1" destOrd="0" presId="urn:microsoft.com/office/officeart/2005/8/layout/orgChart1"/>
    <dgm:cxn modelId="{022CD58C-29F2-3D43-AF2F-6E1FCEB743B9}" type="presParOf" srcId="{22159FF6-1817-AA48-9AA2-6F36609BC85D}" destId="{B25D3AF6-7ED9-BA41-9E8C-C3DA2409CF6C}" srcOrd="1" destOrd="0" presId="urn:microsoft.com/office/officeart/2005/8/layout/orgChart1"/>
    <dgm:cxn modelId="{734E54E3-8845-0F4D-AD0B-C1AFD42B3DFE}" type="presParOf" srcId="{22159FF6-1817-AA48-9AA2-6F36609BC85D}" destId="{7BF39462-BA62-BF4B-BE67-10E4A9CC11D1}" srcOrd="2" destOrd="0" presId="urn:microsoft.com/office/officeart/2005/8/layout/orgChart1"/>
    <dgm:cxn modelId="{859A6510-1E13-1547-8561-EB70D2E2D7C9}" type="presParOf" srcId="{174E505C-D8D2-B34D-BAF3-386D4E2A30D9}" destId="{5399B409-CBF6-8C4B-B121-B586929EC318}" srcOrd="2" destOrd="0" presId="urn:microsoft.com/office/officeart/2005/8/layout/orgChart1"/>
    <dgm:cxn modelId="{292649D2-0204-344B-B4F8-E575709CC63A}" type="presParOf" srcId="{45CA78FE-CF2C-384F-BB66-0A701E468A34}" destId="{1E08EB35-47AC-AB46-A870-6C89AC198207}" srcOrd="2" destOrd="0" presId="urn:microsoft.com/office/officeart/2005/8/layout/orgChart1"/>
    <dgm:cxn modelId="{00849EFF-23C6-0F4D-B848-36373C63AF40}" type="presParOf" srcId="{45CA78FE-CF2C-384F-BB66-0A701E468A34}" destId="{B20296D4-879F-F248-AEBF-05372952DE2B}" srcOrd="3" destOrd="0" presId="urn:microsoft.com/office/officeart/2005/8/layout/orgChart1"/>
    <dgm:cxn modelId="{F2A403CD-4D89-F844-9A9F-5814FE6473E2}" type="presParOf" srcId="{B20296D4-879F-F248-AEBF-05372952DE2B}" destId="{A5921DCD-2BA5-4F49-8415-BC5890775BC7}" srcOrd="0" destOrd="0" presId="urn:microsoft.com/office/officeart/2005/8/layout/orgChart1"/>
    <dgm:cxn modelId="{6563490F-CE12-AD41-AF6C-9D1B47D7644B}" type="presParOf" srcId="{A5921DCD-2BA5-4F49-8415-BC5890775BC7}" destId="{9BBD7CC0-CD22-B645-AEC2-66117121939A}" srcOrd="0" destOrd="0" presId="urn:microsoft.com/office/officeart/2005/8/layout/orgChart1"/>
    <dgm:cxn modelId="{8A362F9A-408B-D54E-940B-6299DCA57C3B}" type="presParOf" srcId="{A5921DCD-2BA5-4F49-8415-BC5890775BC7}" destId="{A1DE2CC8-8CE1-F947-8635-BE546C120A65}" srcOrd="1" destOrd="0" presId="urn:microsoft.com/office/officeart/2005/8/layout/orgChart1"/>
    <dgm:cxn modelId="{AF44ACA2-3419-E14E-AD1E-637DB16EDA31}" type="presParOf" srcId="{B20296D4-879F-F248-AEBF-05372952DE2B}" destId="{3BD25619-616C-4046-AE60-2EB9C458C3D4}" srcOrd="1" destOrd="0" presId="urn:microsoft.com/office/officeart/2005/8/layout/orgChart1"/>
    <dgm:cxn modelId="{1381AFDE-4FEA-1F4F-A72B-D4C773B10EDA}" type="presParOf" srcId="{3BD25619-616C-4046-AE60-2EB9C458C3D4}" destId="{55369C66-573B-6E4D-868F-A1448C1FB9A5}" srcOrd="0" destOrd="0" presId="urn:microsoft.com/office/officeart/2005/8/layout/orgChart1"/>
    <dgm:cxn modelId="{0CA12F69-6CD4-504F-B8CF-375DB401822A}" type="presParOf" srcId="{3BD25619-616C-4046-AE60-2EB9C458C3D4}" destId="{D83F5F54-ECA3-AD49-A267-5DE561754F44}" srcOrd="1" destOrd="0" presId="urn:microsoft.com/office/officeart/2005/8/layout/orgChart1"/>
    <dgm:cxn modelId="{69C21860-3335-9C49-AA6C-2C6EEF93FC33}" type="presParOf" srcId="{D83F5F54-ECA3-AD49-A267-5DE561754F44}" destId="{8C05A6C9-77B6-FD48-AE61-8C08458AF637}" srcOrd="0" destOrd="0" presId="urn:microsoft.com/office/officeart/2005/8/layout/orgChart1"/>
    <dgm:cxn modelId="{590DC881-4476-674B-96DE-CF8FC9FCC3A3}" type="presParOf" srcId="{8C05A6C9-77B6-FD48-AE61-8C08458AF637}" destId="{80DD4696-6A8A-7C4A-AF57-7A7B51753B7C}" srcOrd="0" destOrd="0" presId="urn:microsoft.com/office/officeart/2005/8/layout/orgChart1"/>
    <dgm:cxn modelId="{70AB8CF1-A158-E347-8789-67F22A78A69D}" type="presParOf" srcId="{8C05A6C9-77B6-FD48-AE61-8C08458AF637}" destId="{6C848D42-2198-E346-A60A-420B6A623F3F}" srcOrd="1" destOrd="0" presId="urn:microsoft.com/office/officeart/2005/8/layout/orgChart1"/>
    <dgm:cxn modelId="{35A1C01E-3F14-1A4E-9835-C494621B143C}" type="presParOf" srcId="{D83F5F54-ECA3-AD49-A267-5DE561754F44}" destId="{B28854DB-5F27-BF4A-913B-78F655DAB96E}" srcOrd="1" destOrd="0" presId="urn:microsoft.com/office/officeart/2005/8/layout/orgChart1"/>
    <dgm:cxn modelId="{E473E489-58CA-7147-9B91-5705C9CAA517}" type="presParOf" srcId="{D83F5F54-ECA3-AD49-A267-5DE561754F44}" destId="{8804C2B3-D7D4-564E-83B2-3529CFCFDB86}" srcOrd="2" destOrd="0" presId="urn:microsoft.com/office/officeart/2005/8/layout/orgChart1"/>
    <dgm:cxn modelId="{B1DC5F24-F83F-1247-A19A-0C9CAF776560}" type="presParOf" srcId="{3BD25619-616C-4046-AE60-2EB9C458C3D4}" destId="{93C43E10-C74C-3D4D-9DDD-F7058F5C3BE8}" srcOrd="2" destOrd="0" presId="urn:microsoft.com/office/officeart/2005/8/layout/orgChart1"/>
    <dgm:cxn modelId="{CD4DB92E-3D31-3242-A79A-C4AB3F21D18D}" type="presParOf" srcId="{3BD25619-616C-4046-AE60-2EB9C458C3D4}" destId="{350CEE83-AE86-854F-BD21-2FC3C275FD21}" srcOrd="3" destOrd="0" presId="urn:microsoft.com/office/officeart/2005/8/layout/orgChart1"/>
    <dgm:cxn modelId="{A36F2977-40D1-4C4C-AC8F-8600EF3AF055}" type="presParOf" srcId="{350CEE83-AE86-854F-BD21-2FC3C275FD21}" destId="{F9B91AB0-F214-364F-8138-9D382D937D39}" srcOrd="0" destOrd="0" presId="urn:microsoft.com/office/officeart/2005/8/layout/orgChart1"/>
    <dgm:cxn modelId="{96092CA6-4064-0C4B-97F6-902E026A54AF}" type="presParOf" srcId="{F9B91AB0-F214-364F-8138-9D382D937D39}" destId="{EA9CB1F6-1270-C24D-8C36-CBC72377B340}" srcOrd="0" destOrd="0" presId="urn:microsoft.com/office/officeart/2005/8/layout/orgChart1"/>
    <dgm:cxn modelId="{5CCA823A-503D-8A4F-84A4-14389CF6156B}" type="presParOf" srcId="{F9B91AB0-F214-364F-8138-9D382D937D39}" destId="{ABD4B961-B377-3349-B5B4-8E6FFCDCC5A8}" srcOrd="1" destOrd="0" presId="urn:microsoft.com/office/officeart/2005/8/layout/orgChart1"/>
    <dgm:cxn modelId="{07D14940-E098-5341-AD63-F8AD5F106CBB}" type="presParOf" srcId="{350CEE83-AE86-854F-BD21-2FC3C275FD21}" destId="{AEC7F671-43FB-BA4C-97D8-691EEF29F76B}" srcOrd="1" destOrd="0" presId="urn:microsoft.com/office/officeart/2005/8/layout/orgChart1"/>
    <dgm:cxn modelId="{426C472C-84B6-FA47-B4AA-01E8D2FA277F}" type="presParOf" srcId="{350CEE83-AE86-854F-BD21-2FC3C275FD21}" destId="{F52090C3-E9EC-9347-8C6D-958C84D9140D}" srcOrd="2" destOrd="0" presId="urn:microsoft.com/office/officeart/2005/8/layout/orgChart1"/>
    <dgm:cxn modelId="{BBE97A66-9FE2-3540-ACBC-97459D5AEDA7}" type="presParOf" srcId="{3BD25619-616C-4046-AE60-2EB9C458C3D4}" destId="{EABDDB85-3BBA-334F-B8EB-3B02A81726D3}" srcOrd="4" destOrd="0" presId="urn:microsoft.com/office/officeart/2005/8/layout/orgChart1"/>
    <dgm:cxn modelId="{421353C3-8FDE-0845-9543-8F453E6A84A8}" type="presParOf" srcId="{3BD25619-616C-4046-AE60-2EB9C458C3D4}" destId="{45A7A149-BBAC-CE46-814A-92AE0D523579}" srcOrd="5" destOrd="0" presId="urn:microsoft.com/office/officeart/2005/8/layout/orgChart1"/>
    <dgm:cxn modelId="{CF119094-C9DA-984D-BE2B-5718DBCB4FD5}" type="presParOf" srcId="{45A7A149-BBAC-CE46-814A-92AE0D523579}" destId="{127C474D-AAE3-5848-848B-7F21E27B1916}" srcOrd="0" destOrd="0" presId="urn:microsoft.com/office/officeart/2005/8/layout/orgChart1"/>
    <dgm:cxn modelId="{AF9D8E2E-FE41-FB49-91EA-550028D6B31F}" type="presParOf" srcId="{127C474D-AAE3-5848-848B-7F21E27B1916}" destId="{C74BE67B-96B0-0D42-B259-291616392465}" srcOrd="0" destOrd="0" presId="urn:microsoft.com/office/officeart/2005/8/layout/orgChart1"/>
    <dgm:cxn modelId="{473BE7CE-B8D5-D541-AA85-AD513732197D}" type="presParOf" srcId="{127C474D-AAE3-5848-848B-7F21E27B1916}" destId="{024A904D-85C4-F448-A6D8-F61691D25B4C}" srcOrd="1" destOrd="0" presId="urn:microsoft.com/office/officeart/2005/8/layout/orgChart1"/>
    <dgm:cxn modelId="{E37E59B6-9D70-A946-BF80-BEE8CC3217F2}" type="presParOf" srcId="{45A7A149-BBAC-CE46-814A-92AE0D523579}" destId="{C02796E3-EA32-C345-8A65-7D27B99612CE}" srcOrd="1" destOrd="0" presId="urn:microsoft.com/office/officeart/2005/8/layout/orgChart1"/>
    <dgm:cxn modelId="{30824E26-4A40-8D45-A9BF-D714839734B1}" type="presParOf" srcId="{45A7A149-BBAC-CE46-814A-92AE0D523579}" destId="{1F997799-4F92-EE45-850E-E8BF6CE75ADE}" srcOrd="2" destOrd="0" presId="urn:microsoft.com/office/officeart/2005/8/layout/orgChart1"/>
    <dgm:cxn modelId="{4974407D-3754-FF4E-9E90-0ECC83EB9F2B}" type="presParOf" srcId="{B20296D4-879F-F248-AEBF-05372952DE2B}" destId="{6431661F-F817-5A4B-9B46-943B01F6BC1B}" srcOrd="2" destOrd="0" presId="urn:microsoft.com/office/officeart/2005/8/layout/orgChart1"/>
    <dgm:cxn modelId="{E52EE85A-15CB-0540-87AE-E29A8ACEF602}" type="presParOf" srcId="{45CA78FE-CF2C-384F-BB66-0A701E468A34}" destId="{F9B11F09-4251-6B4E-BB2B-8D15C683CB8E}" srcOrd="4" destOrd="0" presId="urn:microsoft.com/office/officeart/2005/8/layout/orgChart1"/>
    <dgm:cxn modelId="{16909C98-371C-4C46-9622-F116B047767C}" type="presParOf" srcId="{45CA78FE-CF2C-384F-BB66-0A701E468A34}" destId="{6389BEB3-FF86-9749-AF63-4037EE0EDF7C}" srcOrd="5" destOrd="0" presId="urn:microsoft.com/office/officeart/2005/8/layout/orgChart1"/>
    <dgm:cxn modelId="{D9FD6597-535A-504A-A62B-CF2CAD4DD6D3}" type="presParOf" srcId="{6389BEB3-FF86-9749-AF63-4037EE0EDF7C}" destId="{C2179780-7909-0042-A966-C2799CF963A2}" srcOrd="0" destOrd="0" presId="urn:microsoft.com/office/officeart/2005/8/layout/orgChart1"/>
    <dgm:cxn modelId="{7232AAE6-B059-3046-9F17-ACC7EC686EBD}" type="presParOf" srcId="{C2179780-7909-0042-A966-C2799CF963A2}" destId="{5FC4DE29-CF38-0346-B28D-AA675EBDD08B}" srcOrd="0" destOrd="0" presId="urn:microsoft.com/office/officeart/2005/8/layout/orgChart1"/>
    <dgm:cxn modelId="{F1B4C043-FA95-6442-9201-86C8CF00477C}" type="presParOf" srcId="{C2179780-7909-0042-A966-C2799CF963A2}" destId="{445A6DB5-4231-9148-87B5-E4E6594E93A1}" srcOrd="1" destOrd="0" presId="urn:microsoft.com/office/officeart/2005/8/layout/orgChart1"/>
    <dgm:cxn modelId="{56C11B51-2ACE-BA4C-AB38-C027E2B2645D}" type="presParOf" srcId="{6389BEB3-FF86-9749-AF63-4037EE0EDF7C}" destId="{DB62F13A-0EF3-0746-9F44-EA8A59C57CB5}" srcOrd="1" destOrd="0" presId="urn:microsoft.com/office/officeart/2005/8/layout/orgChart1"/>
    <dgm:cxn modelId="{E87A76F2-E77E-5644-B935-6EB504A08F64}" type="presParOf" srcId="{DB62F13A-0EF3-0746-9F44-EA8A59C57CB5}" destId="{DB1498CE-A994-BC44-9620-1D70B574F159}" srcOrd="0" destOrd="0" presId="urn:microsoft.com/office/officeart/2005/8/layout/orgChart1"/>
    <dgm:cxn modelId="{22343E4F-A538-4644-ACF0-801B9CADE67A}" type="presParOf" srcId="{DB62F13A-0EF3-0746-9F44-EA8A59C57CB5}" destId="{726760B6-DE68-F84D-884E-FA74C912C692}" srcOrd="1" destOrd="0" presId="urn:microsoft.com/office/officeart/2005/8/layout/orgChart1"/>
    <dgm:cxn modelId="{AFCDE938-41CE-DB43-801D-0350D5E8F45C}" type="presParOf" srcId="{726760B6-DE68-F84D-884E-FA74C912C692}" destId="{F8CE595F-AE53-E942-BC02-0E57CC7D1256}" srcOrd="0" destOrd="0" presId="urn:microsoft.com/office/officeart/2005/8/layout/orgChart1"/>
    <dgm:cxn modelId="{4736D73E-F9A7-7B47-A9EE-9774FA9C72D0}" type="presParOf" srcId="{F8CE595F-AE53-E942-BC02-0E57CC7D1256}" destId="{94A6C8F9-EC4A-B049-9045-E6CE1B403641}" srcOrd="0" destOrd="0" presId="urn:microsoft.com/office/officeart/2005/8/layout/orgChart1"/>
    <dgm:cxn modelId="{39BEF0CE-FA75-AF48-8ACF-CB9701C1AD68}" type="presParOf" srcId="{F8CE595F-AE53-E942-BC02-0E57CC7D1256}" destId="{C3D77BB0-BA63-4548-B02D-FC44E1AFDFC8}" srcOrd="1" destOrd="0" presId="urn:microsoft.com/office/officeart/2005/8/layout/orgChart1"/>
    <dgm:cxn modelId="{D2AE9A20-E7BC-444A-B438-07209FAFC353}" type="presParOf" srcId="{726760B6-DE68-F84D-884E-FA74C912C692}" destId="{B025B4F1-5D06-354C-ABF6-E0544CD9DB89}" srcOrd="1" destOrd="0" presId="urn:microsoft.com/office/officeart/2005/8/layout/orgChart1"/>
    <dgm:cxn modelId="{5553936C-5BDC-B149-9A76-F8C1E9FCFF19}" type="presParOf" srcId="{726760B6-DE68-F84D-884E-FA74C912C692}" destId="{7298597A-7F5F-F745-8372-48BF99C76E47}" srcOrd="2" destOrd="0" presId="urn:microsoft.com/office/officeart/2005/8/layout/orgChart1"/>
    <dgm:cxn modelId="{DB5CEEA0-1E0E-6E4D-96B0-54488728E070}" type="presParOf" srcId="{DB62F13A-0EF3-0746-9F44-EA8A59C57CB5}" destId="{BAD7C807-DC2C-5F4D-B198-732E056D3C10}" srcOrd="2" destOrd="0" presId="urn:microsoft.com/office/officeart/2005/8/layout/orgChart1"/>
    <dgm:cxn modelId="{643654C8-81FD-244E-B4FA-C33D78407AE5}" type="presParOf" srcId="{DB62F13A-0EF3-0746-9F44-EA8A59C57CB5}" destId="{3AB8827A-104A-474D-81D1-31507D4A353C}" srcOrd="3" destOrd="0" presId="urn:microsoft.com/office/officeart/2005/8/layout/orgChart1"/>
    <dgm:cxn modelId="{A9B8C7C2-1E29-7849-9EED-78791F84D230}" type="presParOf" srcId="{3AB8827A-104A-474D-81D1-31507D4A353C}" destId="{762960B0-95CE-6946-8049-B95B45D28150}" srcOrd="0" destOrd="0" presId="urn:microsoft.com/office/officeart/2005/8/layout/orgChart1"/>
    <dgm:cxn modelId="{A3F2D6A8-98B0-4948-8AB4-8748B3E9F26C}" type="presParOf" srcId="{762960B0-95CE-6946-8049-B95B45D28150}" destId="{2E886A8F-09B0-4F4E-9F43-7C1082C4D979}" srcOrd="0" destOrd="0" presId="urn:microsoft.com/office/officeart/2005/8/layout/orgChart1"/>
    <dgm:cxn modelId="{5A04DB84-07BA-9B41-9344-61EF3BF25B10}" type="presParOf" srcId="{762960B0-95CE-6946-8049-B95B45D28150}" destId="{5A7569F9-0923-C94B-A2A3-80227CAE4A5B}" srcOrd="1" destOrd="0" presId="urn:microsoft.com/office/officeart/2005/8/layout/orgChart1"/>
    <dgm:cxn modelId="{935332C2-9E0D-F648-A1D4-59C7F05B1CD3}" type="presParOf" srcId="{3AB8827A-104A-474D-81D1-31507D4A353C}" destId="{89562CA8-3910-2044-9063-F71622FB7BAA}" srcOrd="1" destOrd="0" presId="urn:microsoft.com/office/officeart/2005/8/layout/orgChart1"/>
    <dgm:cxn modelId="{9E47F01B-450F-5244-BE66-947BFE9F3721}" type="presParOf" srcId="{3AB8827A-104A-474D-81D1-31507D4A353C}" destId="{7847E2F1-DAC8-F942-9110-72E98E164D0B}" srcOrd="2" destOrd="0" presId="urn:microsoft.com/office/officeart/2005/8/layout/orgChart1"/>
    <dgm:cxn modelId="{4641294C-6E10-724B-8D79-F94428C1D99D}" type="presParOf" srcId="{DB62F13A-0EF3-0746-9F44-EA8A59C57CB5}" destId="{C23F2E39-4E39-BE4D-A4AD-8A0FC88AAD71}" srcOrd="4" destOrd="0" presId="urn:microsoft.com/office/officeart/2005/8/layout/orgChart1"/>
    <dgm:cxn modelId="{249BA3F1-F22C-CA45-AFEA-C7E55ED05788}" type="presParOf" srcId="{DB62F13A-0EF3-0746-9F44-EA8A59C57CB5}" destId="{4A468727-E9A5-3440-A8BB-D876EDD02D6B}" srcOrd="5" destOrd="0" presId="urn:microsoft.com/office/officeart/2005/8/layout/orgChart1"/>
    <dgm:cxn modelId="{3BF4E064-B063-5948-BC0F-CF968CFDADB0}" type="presParOf" srcId="{4A468727-E9A5-3440-A8BB-D876EDD02D6B}" destId="{EFBE24DC-BB36-194A-ADE5-04E54D99BB2A}" srcOrd="0" destOrd="0" presId="urn:microsoft.com/office/officeart/2005/8/layout/orgChart1"/>
    <dgm:cxn modelId="{6E16F14B-A6DE-6142-9490-D22E79EE5A41}" type="presParOf" srcId="{EFBE24DC-BB36-194A-ADE5-04E54D99BB2A}" destId="{1759DD4D-6164-AC4B-A629-15F21E9D9F4E}" srcOrd="0" destOrd="0" presId="urn:microsoft.com/office/officeart/2005/8/layout/orgChart1"/>
    <dgm:cxn modelId="{E614148D-4F23-D649-BF1F-005ED60D2C77}" type="presParOf" srcId="{EFBE24DC-BB36-194A-ADE5-04E54D99BB2A}" destId="{9A87DCAD-0FE7-9C49-87EE-8B24CEEAD0B3}" srcOrd="1" destOrd="0" presId="urn:microsoft.com/office/officeart/2005/8/layout/orgChart1"/>
    <dgm:cxn modelId="{E28FE5EF-3A8A-9F4F-9247-02E41F9181AB}" type="presParOf" srcId="{4A468727-E9A5-3440-A8BB-D876EDD02D6B}" destId="{B9FEBBFF-5CD7-0A43-9D90-B0C919EAD3E0}" srcOrd="1" destOrd="0" presId="urn:microsoft.com/office/officeart/2005/8/layout/orgChart1"/>
    <dgm:cxn modelId="{96B2C769-CC50-7A4B-90D5-D4B14ED4E753}" type="presParOf" srcId="{4A468727-E9A5-3440-A8BB-D876EDD02D6B}" destId="{11E6E70E-D883-A748-8F3F-6510248C6DCB}" srcOrd="2" destOrd="0" presId="urn:microsoft.com/office/officeart/2005/8/layout/orgChart1"/>
    <dgm:cxn modelId="{1577A586-74F3-D745-8EF6-D44EB9B46C0A}" type="presParOf" srcId="{6389BEB3-FF86-9749-AF63-4037EE0EDF7C}" destId="{A0AB4A24-764D-0046-8037-338290B9822C}" srcOrd="2" destOrd="0" presId="urn:microsoft.com/office/officeart/2005/8/layout/orgChart1"/>
    <dgm:cxn modelId="{3AACFC6A-65EB-EA47-87B0-4B5274402DBB}" type="presParOf" srcId="{CAE0BC09-16D6-E641-8662-CE4D558CE943}" destId="{F49B1BEB-3FD2-4C4E-A7DD-97245F99426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FE3DB62-5C9D-D54C-AF69-7BB06EE341EF}" type="doc">
      <dgm:prSet loTypeId="urn:microsoft.com/office/officeart/2005/8/layout/StepDownProcess" loCatId="" qsTypeId="urn:microsoft.com/office/officeart/2005/8/quickstyle/simple2" qsCatId="simple" csTypeId="urn:microsoft.com/office/officeart/2005/8/colors/accent6_3" csCatId="accent6" phldr="1"/>
      <dgm:spPr/>
      <dgm:t>
        <a:bodyPr/>
        <a:lstStyle/>
        <a:p>
          <a:endParaRPr lang="en-US"/>
        </a:p>
      </dgm:t>
    </dgm:pt>
    <dgm:pt modelId="{21BA17A4-F81C-7C4F-A857-2BA7EFE7D752}">
      <dgm:prSet custT="1"/>
      <dgm:spPr/>
      <dgm:t>
        <a:bodyPr/>
        <a:lstStyle/>
        <a:p>
          <a:pPr rtl="0"/>
          <a:r>
            <a:rPr lang="tr-TR" sz="1800" dirty="0" smtClean="0"/>
            <a:t>Yeni pazarı değerlendirme</a:t>
          </a:r>
          <a:endParaRPr lang="tr-TR" sz="1800" dirty="0"/>
        </a:p>
      </dgm:t>
    </dgm:pt>
    <dgm:pt modelId="{83D400DF-ED58-BC42-A908-EE09C58E5445}" type="parTrans" cxnId="{682BBB6A-F35C-FD46-BD07-7711F7373C72}">
      <dgm:prSet/>
      <dgm:spPr/>
      <dgm:t>
        <a:bodyPr/>
        <a:lstStyle/>
        <a:p>
          <a:endParaRPr lang="en-US" sz="2000"/>
        </a:p>
      </dgm:t>
    </dgm:pt>
    <dgm:pt modelId="{A7751CC5-80EE-5245-82BC-22659A6CA2F0}" type="sibTrans" cxnId="{682BBB6A-F35C-FD46-BD07-7711F7373C72}">
      <dgm:prSet/>
      <dgm:spPr/>
      <dgm:t>
        <a:bodyPr/>
        <a:lstStyle/>
        <a:p>
          <a:endParaRPr lang="en-US" sz="2000"/>
        </a:p>
      </dgm:t>
    </dgm:pt>
    <dgm:pt modelId="{E7FAB7FF-77E5-C747-B715-FEE52B37C5B2}">
      <dgm:prSet custT="1"/>
      <dgm:spPr/>
      <dgm:t>
        <a:bodyPr/>
        <a:lstStyle/>
        <a:p>
          <a:pPr rtl="0"/>
          <a:r>
            <a:rPr lang="tr-TR" sz="1800" dirty="0" smtClean="0"/>
            <a:t>Stratejik planlama</a:t>
          </a:r>
          <a:endParaRPr lang="tr-TR" sz="1800" dirty="0"/>
        </a:p>
      </dgm:t>
    </dgm:pt>
    <dgm:pt modelId="{EC489107-BD0A-9E48-860D-C179D3967A24}" type="parTrans" cxnId="{0ED1982F-5364-7E44-8646-C9086DF25555}">
      <dgm:prSet/>
      <dgm:spPr/>
      <dgm:t>
        <a:bodyPr/>
        <a:lstStyle/>
        <a:p>
          <a:endParaRPr lang="en-US" sz="2000"/>
        </a:p>
      </dgm:t>
    </dgm:pt>
    <dgm:pt modelId="{5C922256-B63B-384C-80A9-FFAD352F4AF7}" type="sibTrans" cxnId="{0ED1982F-5364-7E44-8646-C9086DF25555}">
      <dgm:prSet/>
      <dgm:spPr/>
      <dgm:t>
        <a:bodyPr/>
        <a:lstStyle/>
        <a:p>
          <a:endParaRPr lang="en-US" sz="2000"/>
        </a:p>
      </dgm:t>
    </dgm:pt>
    <dgm:pt modelId="{A1E1ABFF-0EC2-9040-BFF1-33318FB0E97D}">
      <dgm:prSet custT="1"/>
      <dgm:spPr/>
      <dgm:t>
        <a:bodyPr/>
        <a:lstStyle/>
        <a:p>
          <a:pPr rtl="0"/>
          <a:r>
            <a:rPr lang="tr-TR" sz="1800" dirty="0" smtClean="0"/>
            <a:t>Lojistik planlama</a:t>
          </a:r>
          <a:endParaRPr lang="tr-TR" sz="1800" dirty="0"/>
        </a:p>
      </dgm:t>
    </dgm:pt>
    <dgm:pt modelId="{B49EDDD8-5301-E84A-A9BF-8E57D5DC8727}" type="parTrans" cxnId="{735B9E15-5DC1-2C40-B3E2-8EEA87583960}">
      <dgm:prSet/>
      <dgm:spPr/>
      <dgm:t>
        <a:bodyPr/>
        <a:lstStyle/>
        <a:p>
          <a:endParaRPr lang="en-US" sz="2000"/>
        </a:p>
      </dgm:t>
    </dgm:pt>
    <dgm:pt modelId="{F2A6CB40-8E50-6246-962C-7CA9187E6B45}" type="sibTrans" cxnId="{735B9E15-5DC1-2C40-B3E2-8EEA87583960}">
      <dgm:prSet/>
      <dgm:spPr/>
      <dgm:t>
        <a:bodyPr/>
        <a:lstStyle/>
        <a:p>
          <a:endParaRPr lang="en-US" sz="2000"/>
        </a:p>
      </dgm:t>
    </dgm:pt>
    <dgm:pt modelId="{0C1A6B7D-9A71-1E4B-A1E9-7108A1CE69BB}">
      <dgm:prSet custT="1"/>
      <dgm:spPr/>
      <dgm:t>
        <a:bodyPr/>
        <a:lstStyle/>
        <a:p>
          <a:pPr rtl="0"/>
          <a:r>
            <a:rPr lang="tr-TR" sz="1800" dirty="0" smtClean="0"/>
            <a:t>Lojistik sistem entegrasyonu</a:t>
          </a:r>
          <a:endParaRPr lang="tr-TR" sz="1800" dirty="0"/>
        </a:p>
      </dgm:t>
    </dgm:pt>
    <dgm:pt modelId="{00F33EC4-94E5-F84E-90E3-DA26CC872759}" type="parTrans" cxnId="{038FDA62-6C4B-FD42-A4F4-D15AEE0034D5}">
      <dgm:prSet/>
      <dgm:spPr/>
      <dgm:t>
        <a:bodyPr/>
        <a:lstStyle/>
        <a:p>
          <a:endParaRPr lang="en-US" sz="2000"/>
        </a:p>
      </dgm:t>
    </dgm:pt>
    <dgm:pt modelId="{04132A0D-30D0-B446-B095-9A8BC2AA76BE}" type="sibTrans" cxnId="{038FDA62-6C4B-FD42-A4F4-D15AEE0034D5}">
      <dgm:prSet/>
      <dgm:spPr/>
      <dgm:t>
        <a:bodyPr/>
        <a:lstStyle/>
        <a:p>
          <a:endParaRPr lang="en-US" sz="2000"/>
        </a:p>
      </dgm:t>
    </dgm:pt>
    <dgm:pt modelId="{02900866-78B6-6C44-B517-81AFFD3C4B83}" type="pres">
      <dgm:prSet presAssocID="{2FE3DB62-5C9D-D54C-AF69-7BB06EE341EF}" presName="rootnode" presStyleCnt="0">
        <dgm:presLayoutVars>
          <dgm:chMax/>
          <dgm:chPref/>
          <dgm:dir/>
          <dgm:animLvl val="lvl"/>
        </dgm:presLayoutVars>
      </dgm:prSet>
      <dgm:spPr/>
    </dgm:pt>
    <dgm:pt modelId="{CFD0BBE7-E6F1-ED4C-8F7D-6984C29719EC}" type="pres">
      <dgm:prSet presAssocID="{21BA17A4-F81C-7C4F-A857-2BA7EFE7D752}" presName="composite" presStyleCnt="0"/>
      <dgm:spPr/>
    </dgm:pt>
    <dgm:pt modelId="{9DFB4059-2C21-D744-9C70-06C3BA008B58}" type="pres">
      <dgm:prSet presAssocID="{21BA17A4-F81C-7C4F-A857-2BA7EFE7D752}" presName="bentUpArrow1" presStyleLbl="alignImgPlace1" presStyleIdx="0" presStyleCnt="3"/>
      <dgm:spPr/>
    </dgm:pt>
    <dgm:pt modelId="{380D9A17-66A6-5D40-9D18-42C6FE56FD12}" type="pres">
      <dgm:prSet presAssocID="{21BA17A4-F81C-7C4F-A857-2BA7EFE7D752}" presName="ParentText" presStyleLbl="node1" presStyleIdx="0" presStyleCnt="4" custScaleX="130565">
        <dgm:presLayoutVars>
          <dgm:chMax val="1"/>
          <dgm:chPref val="1"/>
          <dgm:bulletEnabled val="1"/>
        </dgm:presLayoutVars>
      </dgm:prSet>
      <dgm:spPr/>
    </dgm:pt>
    <dgm:pt modelId="{859BB37C-B1B8-314D-AB4D-C2061DDA4D5D}" type="pres">
      <dgm:prSet presAssocID="{21BA17A4-F81C-7C4F-A857-2BA7EFE7D752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254F5787-D03F-4A49-930E-2030DEDE598F}" type="pres">
      <dgm:prSet presAssocID="{A7751CC5-80EE-5245-82BC-22659A6CA2F0}" presName="sibTrans" presStyleCnt="0"/>
      <dgm:spPr/>
    </dgm:pt>
    <dgm:pt modelId="{E554C70C-F24D-B54D-A4C1-054BAD8F6991}" type="pres">
      <dgm:prSet presAssocID="{E7FAB7FF-77E5-C747-B715-FEE52B37C5B2}" presName="composite" presStyleCnt="0"/>
      <dgm:spPr/>
    </dgm:pt>
    <dgm:pt modelId="{070BCD9B-1F0C-C548-ACB7-FCECFF4C0D9D}" type="pres">
      <dgm:prSet presAssocID="{E7FAB7FF-77E5-C747-B715-FEE52B37C5B2}" presName="bentUpArrow1" presStyleLbl="alignImgPlace1" presStyleIdx="1" presStyleCnt="3"/>
      <dgm:spPr/>
    </dgm:pt>
    <dgm:pt modelId="{EF84617F-D08D-E24D-947C-068C96807F4C}" type="pres">
      <dgm:prSet presAssocID="{E7FAB7FF-77E5-C747-B715-FEE52B37C5B2}" presName="ParentText" presStyleLbl="node1" presStyleIdx="1" presStyleCnt="4" custScaleX="129635">
        <dgm:presLayoutVars>
          <dgm:chMax val="1"/>
          <dgm:chPref val="1"/>
          <dgm:bulletEnabled val="1"/>
        </dgm:presLayoutVars>
      </dgm:prSet>
      <dgm:spPr/>
    </dgm:pt>
    <dgm:pt modelId="{D7BC7D3F-42B8-6149-AC88-D0A7D7A8C1C1}" type="pres">
      <dgm:prSet presAssocID="{E7FAB7FF-77E5-C747-B715-FEE52B37C5B2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63ED9EA2-157D-0649-B1BA-8FC0260D9D00}" type="pres">
      <dgm:prSet presAssocID="{5C922256-B63B-384C-80A9-FFAD352F4AF7}" presName="sibTrans" presStyleCnt="0"/>
      <dgm:spPr/>
    </dgm:pt>
    <dgm:pt modelId="{FF9EAE35-DC8B-4542-9B84-F5873AEEF28B}" type="pres">
      <dgm:prSet presAssocID="{A1E1ABFF-0EC2-9040-BFF1-33318FB0E97D}" presName="composite" presStyleCnt="0"/>
      <dgm:spPr/>
    </dgm:pt>
    <dgm:pt modelId="{88871925-344D-A846-B70C-44A851E79803}" type="pres">
      <dgm:prSet presAssocID="{A1E1ABFF-0EC2-9040-BFF1-33318FB0E97D}" presName="bentUpArrow1" presStyleLbl="alignImgPlace1" presStyleIdx="2" presStyleCnt="3"/>
      <dgm:spPr/>
    </dgm:pt>
    <dgm:pt modelId="{0536715C-34B7-074D-A1DB-E6B7FB64CB78}" type="pres">
      <dgm:prSet presAssocID="{A1E1ABFF-0EC2-9040-BFF1-33318FB0E97D}" presName="ParentText" presStyleLbl="node1" presStyleIdx="2" presStyleCnt="4" custScaleX="12972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933F1A-076A-A748-9B0A-D26E239795DF}" type="pres">
      <dgm:prSet presAssocID="{A1E1ABFF-0EC2-9040-BFF1-33318FB0E97D}" presName="ChildText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884A5E47-411B-AF4B-AAEC-351362235D92}" type="pres">
      <dgm:prSet presAssocID="{F2A6CB40-8E50-6246-962C-7CA9187E6B45}" presName="sibTrans" presStyleCnt="0"/>
      <dgm:spPr/>
    </dgm:pt>
    <dgm:pt modelId="{747F159F-CABF-4C49-A006-F4845A481CF6}" type="pres">
      <dgm:prSet presAssocID="{0C1A6B7D-9A71-1E4B-A1E9-7108A1CE69BB}" presName="composite" presStyleCnt="0"/>
      <dgm:spPr/>
    </dgm:pt>
    <dgm:pt modelId="{27976BB3-1054-DB43-A939-53CDABC809EC}" type="pres">
      <dgm:prSet presAssocID="{0C1A6B7D-9A71-1E4B-A1E9-7108A1CE69BB}" presName="ParentText" presStyleLbl="node1" presStyleIdx="3" presStyleCnt="4" custScaleX="12972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0D584BF-622E-AD4D-8565-9D30AABC3A0C}" type="presOf" srcId="{2FE3DB62-5C9D-D54C-AF69-7BB06EE341EF}" destId="{02900866-78B6-6C44-B517-81AFFD3C4B83}" srcOrd="0" destOrd="0" presId="urn:microsoft.com/office/officeart/2005/8/layout/StepDownProcess"/>
    <dgm:cxn modelId="{735B9E15-5DC1-2C40-B3E2-8EEA87583960}" srcId="{2FE3DB62-5C9D-D54C-AF69-7BB06EE341EF}" destId="{A1E1ABFF-0EC2-9040-BFF1-33318FB0E97D}" srcOrd="2" destOrd="0" parTransId="{B49EDDD8-5301-E84A-A9BF-8E57D5DC8727}" sibTransId="{F2A6CB40-8E50-6246-962C-7CA9187E6B45}"/>
    <dgm:cxn modelId="{818B6581-3F58-AC46-A325-02A3C55D6DC2}" type="presOf" srcId="{0C1A6B7D-9A71-1E4B-A1E9-7108A1CE69BB}" destId="{27976BB3-1054-DB43-A939-53CDABC809EC}" srcOrd="0" destOrd="0" presId="urn:microsoft.com/office/officeart/2005/8/layout/StepDownProcess"/>
    <dgm:cxn modelId="{241CFA2F-5CF9-4C42-93C9-F0225E84BA45}" type="presOf" srcId="{E7FAB7FF-77E5-C747-B715-FEE52B37C5B2}" destId="{EF84617F-D08D-E24D-947C-068C96807F4C}" srcOrd="0" destOrd="0" presId="urn:microsoft.com/office/officeart/2005/8/layout/StepDownProcess"/>
    <dgm:cxn modelId="{682BBB6A-F35C-FD46-BD07-7711F7373C72}" srcId="{2FE3DB62-5C9D-D54C-AF69-7BB06EE341EF}" destId="{21BA17A4-F81C-7C4F-A857-2BA7EFE7D752}" srcOrd="0" destOrd="0" parTransId="{83D400DF-ED58-BC42-A908-EE09C58E5445}" sibTransId="{A7751CC5-80EE-5245-82BC-22659A6CA2F0}"/>
    <dgm:cxn modelId="{5117CEAE-2C37-4A42-9751-1C3F22332ACE}" type="presOf" srcId="{A1E1ABFF-0EC2-9040-BFF1-33318FB0E97D}" destId="{0536715C-34B7-074D-A1DB-E6B7FB64CB78}" srcOrd="0" destOrd="0" presId="urn:microsoft.com/office/officeart/2005/8/layout/StepDownProcess"/>
    <dgm:cxn modelId="{CEAF0122-F534-5048-A20B-6FBA44E76B3E}" type="presOf" srcId="{21BA17A4-F81C-7C4F-A857-2BA7EFE7D752}" destId="{380D9A17-66A6-5D40-9D18-42C6FE56FD12}" srcOrd="0" destOrd="0" presId="urn:microsoft.com/office/officeart/2005/8/layout/StepDownProcess"/>
    <dgm:cxn modelId="{0ED1982F-5364-7E44-8646-C9086DF25555}" srcId="{2FE3DB62-5C9D-D54C-AF69-7BB06EE341EF}" destId="{E7FAB7FF-77E5-C747-B715-FEE52B37C5B2}" srcOrd="1" destOrd="0" parTransId="{EC489107-BD0A-9E48-860D-C179D3967A24}" sibTransId="{5C922256-B63B-384C-80A9-FFAD352F4AF7}"/>
    <dgm:cxn modelId="{038FDA62-6C4B-FD42-A4F4-D15AEE0034D5}" srcId="{2FE3DB62-5C9D-D54C-AF69-7BB06EE341EF}" destId="{0C1A6B7D-9A71-1E4B-A1E9-7108A1CE69BB}" srcOrd="3" destOrd="0" parTransId="{00F33EC4-94E5-F84E-90E3-DA26CC872759}" sibTransId="{04132A0D-30D0-B446-B095-9A8BC2AA76BE}"/>
    <dgm:cxn modelId="{733F252A-B563-4F45-A094-6F06FF0D622E}" type="presParOf" srcId="{02900866-78B6-6C44-B517-81AFFD3C4B83}" destId="{CFD0BBE7-E6F1-ED4C-8F7D-6984C29719EC}" srcOrd="0" destOrd="0" presId="urn:microsoft.com/office/officeart/2005/8/layout/StepDownProcess"/>
    <dgm:cxn modelId="{1A5D76CC-3352-6E41-AC07-A17070FC9F20}" type="presParOf" srcId="{CFD0BBE7-E6F1-ED4C-8F7D-6984C29719EC}" destId="{9DFB4059-2C21-D744-9C70-06C3BA008B58}" srcOrd="0" destOrd="0" presId="urn:microsoft.com/office/officeart/2005/8/layout/StepDownProcess"/>
    <dgm:cxn modelId="{BFC248F8-B1D8-D940-A8E8-9C8778F04EF4}" type="presParOf" srcId="{CFD0BBE7-E6F1-ED4C-8F7D-6984C29719EC}" destId="{380D9A17-66A6-5D40-9D18-42C6FE56FD12}" srcOrd="1" destOrd="0" presId="urn:microsoft.com/office/officeart/2005/8/layout/StepDownProcess"/>
    <dgm:cxn modelId="{6DAE8A2F-B6CE-9C4A-AFF2-64A0FE83BBE2}" type="presParOf" srcId="{CFD0BBE7-E6F1-ED4C-8F7D-6984C29719EC}" destId="{859BB37C-B1B8-314D-AB4D-C2061DDA4D5D}" srcOrd="2" destOrd="0" presId="urn:microsoft.com/office/officeart/2005/8/layout/StepDownProcess"/>
    <dgm:cxn modelId="{2A965296-F67F-C048-84E0-05EECF48370D}" type="presParOf" srcId="{02900866-78B6-6C44-B517-81AFFD3C4B83}" destId="{254F5787-D03F-4A49-930E-2030DEDE598F}" srcOrd="1" destOrd="0" presId="urn:microsoft.com/office/officeart/2005/8/layout/StepDownProcess"/>
    <dgm:cxn modelId="{A4C87279-920A-284A-B8A3-423A483FBB08}" type="presParOf" srcId="{02900866-78B6-6C44-B517-81AFFD3C4B83}" destId="{E554C70C-F24D-B54D-A4C1-054BAD8F6991}" srcOrd="2" destOrd="0" presId="urn:microsoft.com/office/officeart/2005/8/layout/StepDownProcess"/>
    <dgm:cxn modelId="{6E33DC34-6CEC-9947-8E81-8CD5D6A89F41}" type="presParOf" srcId="{E554C70C-F24D-B54D-A4C1-054BAD8F6991}" destId="{070BCD9B-1F0C-C548-ACB7-FCECFF4C0D9D}" srcOrd="0" destOrd="0" presId="urn:microsoft.com/office/officeart/2005/8/layout/StepDownProcess"/>
    <dgm:cxn modelId="{F7C284C1-9186-FF41-AF7E-E8DF1630C8F0}" type="presParOf" srcId="{E554C70C-F24D-B54D-A4C1-054BAD8F6991}" destId="{EF84617F-D08D-E24D-947C-068C96807F4C}" srcOrd="1" destOrd="0" presId="urn:microsoft.com/office/officeart/2005/8/layout/StepDownProcess"/>
    <dgm:cxn modelId="{2B045F4B-6EAC-B444-B050-D34474374EC2}" type="presParOf" srcId="{E554C70C-F24D-B54D-A4C1-054BAD8F6991}" destId="{D7BC7D3F-42B8-6149-AC88-D0A7D7A8C1C1}" srcOrd="2" destOrd="0" presId="urn:microsoft.com/office/officeart/2005/8/layout/StepDownProcess"/>
    <dgm:cxn modelId="{0159DF1A-1D28-A746-8352-846CF2EB5F61}" type="presParOf" srcId="{02900866-78B6-6C44-B517-81AFFD3C4B83}" destId="{63ED9EA2-157D-0649-B1BA-8FC0260D9D00}" srcOrd="3" destOrd="0" presId="urn:microsoft.com/office/officeart/2005/8/layout/StepDownProcess"/>
    <dgm:cxn modelId="{E9CE388C-0F4F-7148-A321-119497F1849A}" type="presParOf" srcId="{02900866-78B6-6C44-B517-81AFFD3C4B83}" destId="{FF9EAE35-DC8B-4542-9B84-F5873AEEF28B}" srcOrd="4" destOrd="0" presId="urn:microsoft.com/office/officeart/2005/8/layout/StepDownProcess"/>
    <dgm:cxn modelId="{14BB96DC-11BE-C74A-963B-764A84D8A03F}" type="presParOf" srcId="{FF9EAE35-DC8B-4542-9B84-F5873AEEF28B}" destId="{88871925-344D-A846-B70C-44A851E79803}" srcOrd="0" destOrd="0" presId="urn:microsoft.com/office/officeart/2005/8/layout/StepDownProcess"/>
    <dgm:cxn modelId="{9E8F0904-A33F-B540-8CC9-2D27D22F7035}" type="presParOf" srcId="{FF9EAE35-DC8B-4542-9B84-F5873AEEF28B}" destId="{0536715C-34B7-074D-A1DB-E6B7FB64CB78}" srcOrd="1" destOrd="0" presId="urn:microsoft.com/office/officeart/2005/8/layout/StepDownProcess"/>
    <dgm:cxn modelId="{F4F8010A-6374-294A-AE89-6ECC4A7B041A}" type="presParOf" srcId="{FF9EAE35-DC8B-4542-9B84-F5873AEEF28B}" destId="{1D933F1A-076A-A748-9B0A-D26E239795DF}" srcOrd="2" destOrd="0" presId="urn:microsoft.com/office/officeart/2005/8/layout/StepDownProcess"/>
    <dgm:cxn modelId="{A1BB6E59-7975-134C-A460-A78D48D556C8}" type="presParOf" srcId="{02900866-78B6-6C44-B517-81AFFD3C4B83}" destId="{884A5E47-411B-AF4B-AAEC-351362235D92}" srcOrd="5" destOrd="0" presId="urn:microsoft.com/office/officeart/2005/8/layout/StepDownProcess"/>
    <dgm:cxn modelId="{9DDA79DD-A799-F846-9618-B9C3D99831BA}" type="presParOf" srcId="{02900866-78B6-6C44-B517-81AFFD3C4B83}" destId="{747F159F-CABF-4C49-A006-F4845A481CF6}" srcOrd="6" destOrd="0" presId="urn:microsoft.com/office/officeart/2005/8/layout/StepDownProcess"/>
    <dgm:cxn modelId="{DABEEB2B-A75E-8249-8DF7-FA7AF75FFFDD}" type="presParOf" srcId="{747F159F-CABF-4C49-A006-F4845A481CF6}" destId="{27976BB3-1054-DB43-A939-53CDABC809EC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873884-4CF5-104D-9F5A-1F018DB6EC42}">
      <dsp:nvSpPr>
        <dsp:cNvPr id="0" name=""/>
        <dsp:cNvSpPr/>
      </dsp:nvSpPr>
      <dsp:spPr>
        <a:xfrm>
          <a:off x="1851818" y="0"/>
          <a:ext cx="4525963" cy="4525963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00F6341-B956-814E-B175-1D9BCA56FA12}">
      <dsp:nvSpPr>
        <dsp:cNvPr id="0" name=""/>
        <dsp:cNvSpPr/>
      </dsp:nvSpPr>
      <dsp:spPr>
        <a:xfrm>
          <a:off x="2146006" y="294187"/>
          <a:ext cx="1810385" cy="1810385"/>
        </a:xfrm>
        <a:prstGeom prst="roundRect">
          <a:avLst/>
        </a:prstGeom>
        <a:gradFill rotWithShape="0">
          <a:gsLst>
            <a:gs pos="0">
              <a:schemeClr val="accent5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kern="1200" noProof="0" dirty="0" smtClean="0"/>
            <a:t>Katma Değerli Ürün</a:t>
          </a:r>
          <a:endParaRPr lang="tr-TR" sz="3000" kern="1200" noProof="0" dirty="0"/>
        </a:p>
      </dsp:txBody>
      <dsp:txXfrm>
        <a:off x="2234382" y="382563"/>
        <a:ext cx="1633633" cy="1633633"/>
      </dsp:txXfrm>
    </dsp:sp>
    <dsp:sp modelId="{39D987A6-F5EC-3448-A41F-24E0BF3E2D2A}">
      <dsp:nvSpPr>
        <dsp:cNvPr id="0" name=""/>
        <dsp:cNvSpPr/>
      </dsp:nvSpPr>
      <dsp:spPr>
        <a:xfrm>
          <a:off x="4273208" y="294187"/>
          <a:ext cx="1810385" cy="1810385"/>
        </a:xfrm>
        <a:prstGeom prst="roundRect">
          <a:avLst/>
        </a:prstGeom>
        <a:gradFill rotWithShape="0">
          <a:gsLst>
            <a:gs pos="0">
              <a:schemeClr val="accent5">
                <a:shade val="80000"/>
                <a:hueOff val="0"/>
                <a:satOff val="0"/>
                <a:lumOff val="10515"/>
                <a:alphaOff val="0"/>
                <a:shade val="51000"/>
                <a:satMod val="130000"/>
              </a:schemeClr>
            </a:gs>
            <a:gs pos="80000">
              <a:schemeClr val="accent5">
                <a:shade val="80000"/>
                <a:hueOff val="0"/>
                <a:satOff val="0"/>
                <a:lumOff val="10515"/>
                <a:alphaOff val="0"/>
                <a:shade val="93000"/>
                <a:satMod val="130000"/>
              </a:schemeClr>
            </a:gs>
            <a:gs pos="100000">
              <a:schemeClr val="accent5">
                <a:shade val="80000"/>
                <a:hueOff val="0"/>
                <a:satOff val="0"/>
                <a:lumOff val="105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kern="1200" noProof="0" smtClean="0"/>
            <a:t>Maliyet ve Değer Lideri</a:t>
          </a:r>
          <a:endParaRPr lang="tr-TR" sz="3000" kern="1200" noProof="0"/>
        </a:p>
      </dsp:txBody>
      <dsp:txXfrm>
        <a:off x="4361584" y="382563"/>
        <a:ext cx="1633633" cy="1633633"/>
      </dsp:txXfrm>
    </dsp:sp>
    <dsp:sp modelId="{E8A3D3C8-1242-724E-A4DA-636EB4B7A20D}">
      <dsp:nvSpPr>
        <dsp:cNvPr id="0" name=""/>
        <dsp:cNvSpPr/>
      </dsp:nvSpPr>
      <dsp:spPr>
        <a:xfrm>
          <a:off x="2146006" y="2421390"/>
          <a:ext cx="1810385" cy="1810385"/>
        </a:xfrm>
        <a:prstGeom prst="roundRect">
          <a:avLst/>
        </a:prstGeom>
        <a:gradFill rotWithShape="0">
          <a:gsLst>
            <a:gs pos="0">
              <a:schemeClr val="accent5">
                <a:shade val="80000"/>
                <a:hueOff val="0"/>
                <a:satOff val="0"/>
                <a:lumOff val="21030"/>
                <a:alphaOff val="0"/>
                <a:shade val="51000"/>
                <a:satMod val="130000"/>
              </a:schemeClr>
            </a:gs>
            <a:gs pos="80000">
              <a:schemeClr val="accent5">
                <a:shade val="80000"/>
                <a:hueOff val="0"/>
                <a:satOff val="0"/>
                <a:lumOff val="21030"/>
                <a:alphaOff val="0"/>
                <a:shade val="93000"/>
                <a:satMod val="130000"/>
              </a:schemeClr>
            </a:gs>
            <a:gs pos="100000">
              <a:schemeClr val="accent5">
                <a:shade val="80000"/>
                <a:hueOff val="0"/>
                <a:satOff val="0"/>
                <a:lumOff val="210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kern="1200" noProof="0" smtClean="0"/>
            <a:t>Meta</a:t>
          </a:r>
          <a:endParaRPr lang="tr-TR" sz="3000" kern="1200" noProof="0"/>
        </a:p>
      </dsp:txBody>
      <dsp:txXfrm>
        <a:off x="2234382" y="2509766"/>
        <a:ext cx="1633633" cy="1633633"/>
      </dsp:txXfrm>
    </dsp:sp>
    <dsp:sp modelId="{2CBE5131-8A52-804B-B054-66EBCDCD7BEB}">
      <dsp:nvSpPr>
        <dsp:cNvPr id="0" name=""/>
        <dsp:cNvSpPr/>
      </dsp:nvSpPr>
      <dsp:spPr>
        <a:xfrm>
          <a:off x="4273208" y="2421390"/>
          <a:ext cx="1810385" cy="1810385"/>
        </a:xfrm>
        <a:prstGeom prst="roundRect">
          <a:avLst/>
        </a:prstGeom>
        <a:gradFill rotWithShape="0">
          <a:gsLst>
            <a:gs pos="0">
              <a:schemeClr val="accent5">
                <a:shade val="80000"/>
                <a:hueOff val="0"/>
                <a:satOff val="0"/>
                <a:lumOff val="31545"/>
                <a:alphaOff val="0"/>
                <a:shade val="51000"/>
                <a:satMod val="130000"/>
              </a:schemeClr>
            </a:gs>
            <a:gs pos="80000">
              <a:schemeClr val="accent5">
                <a:shade val="80000"/>
                <a:hueOff val="0"/>
                <a:satOff val="0"/>
                <a:lumOff val="31545"/>
                <a:alphaOff val="0"/>
                <a:shade val="93000"/>
                <a:satMod val="130000"/>
              </a:schemeClr>
            </a:gs>
            <a:gs pos="100000">
              <a:schemeClr val="accent5">
                <a:shade val="80000"/>
                <a:hueOff val="0"/>
                <a:satOff val="0"/>
                <a:lumOff val="315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kern="1200" noProof="0" smtClean="0"/>
            <a:t>Maliyet Lideri</a:t>
          </a:r>
          <a:endParaRPr lang="tr-TR" sz="3000" kern="1200" noProof="0"/>
        </a:p>
      </dsp:txBody>
      <dsp:txXfrm>
        <a:off x="4361584" y="2509766"/>
        <a:ext cx="1633633" cy="16336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49C876-8B2D-E643-96E9-51947958C8F1}">
      <dsp:nvSpPr>
        <dsp:cNvPr id="0" name=""/>
        <dsp:cNvSpPr/>
      </dsp:nvSpPr>
      <dsp:spPr>
        <a:xfrm>
          <a:off x="3282679" y="0"/>
          <a:ext cx="2702326" cy="2128391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15814E1-6B08-F040-9C2D-5024174A6158}">
      <dsp:nvSpPr>
        <dsp:cNvPr id="0" name=""/>
        <dsp:cNvSpPr/>
      </dsp:nvSpPr>
      <dsp:spPr>
        <a:xfrm>
          <a:off x="3924093" y="676837"/>
          <a:ext cx="1414703" cy="5911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noProof="0" smtClean="0"/>
            <a:t>Algılanan Yarar</a:t>
          </a:r>
          <a:endParaRPr lang="tr-TR" sz="2800" kern="1200" noProof="0"/>
        </a:p>
      </dsp:txBody>
      <dsp:txXfrm>
        <a:off x="3924093" y="676837"/>
        <a:ext cx="1414703" cy="591121"/>
      </dsp:txXfrm>
    </dsp:sp>
    <dsp:sp modelId="{FD4D3473-9A58-184F-BB87-1C52FF460984}">
      <dsp:nvSpPr>
        <dsp:cNvPr id="0" name=""/>
        <dsp:cNvSpPr/>
      </dsp:nvSpPr>
      <dsp:spPr>
        <a:xfrm>
          <a:off x="2691616" y="1222918"/>
          <a:ext cx="2702326" cy="2128391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14D89BC-3079-E64F-B963-491BD7D0F06D}">
      <dsp:nvSpPr>
        <dsp:cNvPr id="0" name=""/>
        <dsp:cNvSpPr/>
      </dsp:nvSpPr>
      <dsp:spPr>
        <a:xfrm>
          <a:off x="3204019" y="1998406"/>
          <a:ext cx="1490822" cy="5911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noProof="0" smtClean="0"/>
            <a:t>Müşteri Değer</a:t>
          </a:r>
          <a:endParaRPr lang="tr-TR" sz="2800" kern="1200" noProof="0"/>
        </a:p>
      </dsp:txBody>
      <dsp:txXfrm>
        <a:off x="3204019" y="1998406"/>
        <a:ext cx="1490822" cy="591121"/>
      </dsp:txXfrm>
    </dsp:sp>
    <dsp:sp modelId="{9D3A8552-0FB0-1747-A11B-DB50F3C25223}">
      <dsp:nvSpPr>
        <dsp:cNvPr id="0" name=""/>
        <dsp:cNvSpPr/>
      </dsp:nvSpPr>
      <dsp:spPr>
        <a:xfrm>
          <a:off x="3474582" y="2592180"/>
          <a:ext cx="2321716" cy="1829072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B3CF364-A327-C243-937C-6E55C90413AB}">
      <dsp:nvSpPr>
        <dsp:cNvPr id="0" name=""/>
        <dsp:cNvSpPr/>
      </dsp:nvSpPr>
      <dsp:spPr>
        <a:xfrm>
          <a:off x="4042979" y="3230167"/>
          <a:ext cx="1182526" cy="5911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noProof="0" smtClean="0"/>
            <a:t>Toplam Maliyet</a:t>
          </a:r>
          <a:endParaRPr lang="tr-TR" sz="2800" kern="1200" noProof="0"/>
        </a:p>
      </dsp:txBody>
      <dsp:txXfrm>
        <a:off x="4042979" y="3230167"/>
        <a:ext cx="1182526" cy="59112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2CA2CD-A6E2-D24F-8EE3-CC184F562B2C}">
      <dsp:nvSpPr>
        <dsp:cNvPr id="0" name=""/>
        <dsp:cNvSpPr/>
      </dsp:nvSpPr>
      <dsp:spPr>
        <a:xfrm rot="5400000">
          <a:off x="221" y="431840"/>
          <a:ext cx="2879193" cy="2879635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D30D8C1-C7D7-2F4F-95D1-51FE0713A62D}">
      <dsp:nvSpPr>
        <dsp:cNvPr id="0" name=""/>
        <dsp:cNvSpPr/>
      </dsp:nvSpPr>
      <dsp:spPr>
        <a:xfrm rot="16200000">
          <a:off x="2963501" y="431840"/>
          <a:ext cx="2879193" cy="2879635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60812FB-CD71-8842-9A38-B534BC208444}">
      <dsp:nvSpPr>
        <dsp:cNvPr id="0" name=""/>
        <dsp:cNvSpPr/>
      </dsp:nvSpPr>
      <dsp:spPr>
        <a:xfrm>
          <a:off x="3303957" y="2933065"/>
          <a:ext cx="2186083" cy="5760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noProof="0" smtClean="0"/>
            <a:t>İmalat</a:t>
          </a:r>
          <a:endParaRPr lang="tr-TR" sz="3200" kern="1200" noProof="0"/>
        </a:p>
      </dsp:txBody>
      <dsp:txXfrm>
        <a:off x="3303957" y="2933065"/>
        <a:ext cx="2186083" cy="576023"/>
      </dsp:txXfrm>
    </dsp:sp>
    <dsp:sp modelId="{0C5B9C17-B4B5-6242-A9B9-389DA9C8E731}">
      <dsp:nvSpPr>
        <dsp:cNvPr id="0" name=""/>
        <dsp:cNvSpPr/>
      </dsp:nvSpPr>
      <dsp:spPr>
        <a:xfrm rot="5400000">
          <a:off x="2871144" y="431840"/>
          <a:ext cx="2879193" cy="2879635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17F3DB4-EC92-5C4B-8658-152773D319D2}">
      <dsp:nvSpPr>
        <dsp:cNvPr id="0" name=""/>
        <dsp:cNvSpPr/>
      </dsp:nvSpPr>
      <dsp:spPr>
        <a:xfrm rot="16200000">
          <a:off x="5833553" y="431840"/>
          <a:ext cx="2879193" cy="2879635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EBAC319-F48E-794C-B90E-33488A2FFCD5}">
      <dsp:nvSpPr>
        <dsp:cNvPr id="0" name=""/>
        <dsp:cNvSpPr/>
      </dsp:nvSpPr>
      <dsp:spPr>
        <a:xfrm>
          <a:off x="5964026" y="2933065"/>
          <a:ext cx="2186083" cy="5760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noProof="0" smtClean="0"/>
            <a:t>Fiziksel Dağıtım</a:t>
          </a:r>
          <a:endParaRPr lang="tr-TR" sz="3200" kern="1200" noProof="0"/>
        </a:p>
      </dsp:txBody>
      <dsp:txXfrm>
        <a:off x="5964026" y="2933065"/>
        <a:ext cx="2186083" cy="576023"/>
      </dsp:txXfrm>
    </dsp:sp>
    <dsp:sp modelId="{9488E9A5-230A-9349-8FAC-68144A1F7A1E}">
      <dsp:nvSpPr>
        <dsp:cNvPr id="0" name=""/>
        <dsp:cNvSpPr/>
      </dsp:nvSpPr>
      <dsp:spPr>
        <a:xfrm>
          <a:off x="3624796" y="890444"/>
          <a:ext cx="1487770" cy="1296935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noProof="0" smtClean="0"/>
            <a:t>Ana Takvim</a:t>
          </a:r>
          <a:endParaRPr lang="tr-TR" sz="1800" kern="1200" noProof="0"/>
        </a:p>
      </dsp:txBody>
      <dsp:txXfrm>
        <a:off x="3823166" y="1117408"/>
        <a:ext cx="1091031" cy="583621"/>
      </dsp:txXfrm>
    </dsp:sp>
    <dsp:sp modelId="{E9D4C265-31A5-6344-90F9-D8B34EDC376A}">
      <dsp:nvSpPr>
        <dsp:cNvPr id="0" name=""/>
        <dsp:cNvSpPr/>
      </dsp:nvSpPr>
      <dsp:spPr>
        <a:xfrm>
          <a:off x="4062277" y="1648205"/>
          <a:ext cx="1487770" cy="1296935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noProof="0" smtClean="0"/>
            <a:t>JIT Yönetimi</a:t>
          </a:r>
          <a:endParaRPr lang="tr-TR" sz="1800" kern="1200" noProof="0"/>
        </a:p>
      </dsp:txBody>
      <dsp:txXfrm>
        <a:off x="4517287" y="1983247"/>
        <a:ext cx="892662" cy="713314"/>
      </dsp:txXfrm>
    </dsp:sp>
    <dsp:sp modelId="{85C162E8-9E76-4146-A39B-232B7953C7EC}">
      <dsp:nvSpPr>
        <dsp:cNvPr id="0" name=""/>
        <dsp:cNvSpPr/>
      </dsp:nvSpPr>
      <dsp:spPr>
        <a:xfrm>
          <a:off x="3187315" y="1648205"/>
          <a:ext cx="1487770" cy="1296935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noProof="0" smtClean="0"/>
            <a:t>Esneklik</a:t>
          </a:r>
          <a:endParaRPr lang="tr-TR" sz="1800" kern="1200" noProof="0"/>
        </a:p>
      </dsp:txBody>
      <dsp:txXfrm>
        <a:off x="3327414" y="1983247"/>
        <a:ext cx="892662" cy="713314"/>
      </dsp:txXfrm>
    </dsp:sp>
    <dsp:sp modelId="{73E02D8C-9FB9-D340-B095-B60317CFE197}">
      <dsp:nvSpPr>
        <dsp:cNvPr id="0" name=""/>
        <dsp:cNvSpPr/>
      </dsp:nvSpPr>
      <dsp:spPr>
        <a:xfrm>
          <a:off x="423649" y="818436"/>
          <a:ext cx="1454759" cy="1013687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noProof="0" smtClean="0"/>
            <a:t>Birlikte Yapım</a:t>
          </a:r>
          <a:endParaRPr lang="tr-TR" sz="1600" kern="1200" noProof="0"/>
        </a:p>
      </dsp:txBody>
      <dsp:txXfrm>
        <a:off x="636694" y="966887"/>
        <a:ext cx="1028669" cy="716785"/>
      </dsp:txXfrm>
    </dsp:sp>
    <dsp:sp modelId="{DD666018-6C20-EB44-85E6-19A9B6C063B4}">
      <dsp:nvSpPr>
        <dsp:cNvPr id="0" name=""/>
        <dsp:cNvSpPr/>
      </dsp:nvSpPr>
      <dsp:spPr>
        <a:xfrm>
          <a:off x="358409" y="1631852"/>
          <a:ext cx="448127" cy="447948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65C873EB-DCDD-D24A-B9E2-FDB2B28611FF}">
      <dsp:nvSpPr>
        <dsp:cNvPr id="0" name=""/>
        <dsp:cNvSpPr/>
      </dsp:nvSpPr>
      <dsp:spPr>
        <a:xfrm>
          <a:off x="1682043" y="1048572"/>
          <a:ext cx="260748" cy="260577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35581D88-6256-7249-AB13-715E9DEAD1AB}">
      <dsp:nvSpPr>
        <dsp:cNvPr id="0" name=""/>
        <dsp:cNvSpPr/>
      </dsp:nvSpPr>
      <dsp:spPr>
        <a:xfrm>
          <a:off x="1313915" y="1363335"/>
          <a:ext cx="1454759" cy="1013687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noProof="0" smtClean="0"/>
            <a:t>Takvim Eşgüdüm</a:t>
          </a:r>
          <a:endParaRPr lang="tr-TR" sz="1600" kern="1200" noProof="0"/>
        </a:p>
      </dsp:txBody>
      <dsp:txXfrm>
        <a:off x="1526960" y="1511786"/>
        <a:ext cx="1028669" cy="716785"/>
      </dsp:txXfrm>
    </dsp:sp>
    <dsp:sp modelId="{8833BA11-1293-744F-8956-F842F6C85321}">
      <dsp:nvSpPr>
        <dsp:cNvPr id="0" name=""/>
        <dsp:cNvSpPr/>
      </dsp:nvSpPr>
      <dsp:spPr>
        <a:xfrm>
          <a:off x="1680546" y="2382129"/>
          <a:ext cx="260748" cy="260577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37A68760-5F9A-F64E-A147-ABBD4AD29C4A}">
      <dsp:nvSpPr>
        <dsp:cNvPr id="0" name=""/>
        <dsp:cNvSpPr/>
      </dsp:nvSpPr>
      <dsp:spPr>
        <a:xfrm>
          <a:off x="439905" y="1884688"/>
          <a:ext cx="1454759" cy="1013687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noProof="0" smtClean="0"/>
            <a:t>Malzeme Planlama</a:t>
          </a:r>
          <a:endParaRPr lang="tr-TR" sz="1600" kern="1200" noProof="0"/>
        </a:p>
      </dsp:txBody>
      <dsp:txXfrm>
        <a:off x="652950" y="2033139"/>
        <a:ext cx="1028669" cy="716785"/>
      </dsp:txXfrm>
    </dsp:sp>
    <dsp:sp modelId="{75B7CF86-DC4E-F941-8F3B-915FBD7209A8}">
      <dsp:nvSpPr>
        <dsp:cNvPr id="0" name=""/>
        <dsp:cNvSpPr/>
      </dsp:nvSpPr>
      <dsp:spPr>
        <a:xfrm>
          <a:off x="6212346" y="1027126"/>
          <a:ext cx="1681602" cy="168129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noProof="0" smtClean="0"/>
            <a:t>Talep Yönetimi</a:t>
          </a:r>
          <a:endParaRPr lang="tr-TR" sz="2000" kern="1200" noProof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noProof="0" smtClean="0"/>
            <a:t>Hızlı Yanıt</a:t>
          </a:r>
          <a:endParaRPr lang="tr-TR" sz="2000" kern="1200" noProof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noProof="0" smtClean="0"/>
            <a:t>Erteleme</a:t>
          </a:r>
          <a:endParaRPr lang="tr-TR" sz="2000" kern="1200" noProof="0"/>
        </a:p>
      </dsp:txBody>
      <dsp:txXfrm>
        <a:off x="6458611" y="1273346"/>
        <a:ext cx="1189072" cy="1188858"/>
      </dsp:txXfrm>
    </dsp:sp>
    <dsp:sp modelId="{BC7F7594-A374-FC46-81EA-26E764F7DD41}">
      <dsp:nvSpPr>
        <dsp:cNvPr id="0" name=""/>
        <dsp:cNvSpPr/>
      </dsp:nvSpPr>
      <dsp:spPr>
        <a:xfrm>
          <a:off x="541075" y="2933065"/>
          <a:ext cx="2186083" cy="5760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noProof="0" smtClean="0"/>
            <a:t>Tedarik</a:t>
          </a:r>
          <a:endParaRPr lang="tr-TR" sz="3200" kern="1200" noProof="0"/>
        </a:p>
      </dsp:txBody>
      <dsp:txXfrm>
        <a:off x="541075" y="2933065"/>
        <a:ext cx="2186083" cy="57602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43314D-4669-CD41-B794-9DBFBFCC0A0C}">
      <dsp:nvSpPr>
        <dsp:cNvPr id="0" name=""/>
        <dsp:cNvSpPr/>
      </dsp:nvSpPr>
      <dsp:spPr>
        <a:xfrm>
          <a:off x="1337320" y="1797631"/>
          <a:ext cx="731844" cy="2540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014"/>
              </a:lnTo>
              <a:lnTo>
                <a:pt x="731844" y="127014"/>
              </a:lnTo>
              <a:lnTo>
                <a:pt x="731844" y="254028"/>
              </a:lnTo>
            </a:path>
          </a:pathLst>
        </a:custGeom>
        <a:noFill/>
        <a:ln w="9525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51EF5B-D72F-6D47-889E-BC5A3FA1DCFC}">
      <dsp:nvSpPr>
        <dsp:cNvPr id="0" name=""/>
        <dsp:cNvSpPr/>
      </dsp:nvSpPr>
      <dsp:spPr>
        <a:xfrm>
          <a:off x="605475" y="1797631"/>
          <a:ext cx="731844" cy="254028"/>
        </a:xfrm>
        <a:custGeom>
          <a:avLst/>
          <a:gdLst/>
          <a:ahLst/>
          <a:cxnLst/>
          <a:rect l="0" t="0" r="0" b="0"/>
          <a:pathLst>
            <a:path>
              <a:moveTo>
                <a:pt x="731844" y="0"/>
              </a:moveTo>
              <a:lnTo>
                <a:pt x="731844" y="127014"/>
              </a:lnTo>
              <a:lnTo>
                <a:pt x="0" y="127014"/>
              </a:lnTo>
              <a:lnTo>
                <a:pt x="0" y="254028"/>
              </a:lnTo>
            </a:path>
          </a:pathLst>
        </a:custGeom>
        <a:noFill/>
        <a:ln w="9525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3A5FF5-4EAD-6140-82FA-BE8D40F7E24C}">
      <dsp:nvSpPr>
        <dsp:cNvPr id="0" name=""/>
        <dsp:cNvSpPr/>
      </dsp:nvSpPr>
      <dsp:spPr>
        <a:xfrm>
          <a:off x="732489" y="1192800"/>
          <a:ext cx="1209660" cy="60483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A</a:t>
          </a:r>
          <a:endParaRPr lang="en-US" sz="3900" kern="1200" dirty="0"/>
        </a:p>
      </dsp:txBody>
      <dsp:txXfrm>
        <a:off x="732489" y="1192800"/>
        <a:ext cx="1209660" cy="604830"/>
      </dsp:txXfrm>
    </dsp:sp>
    <dsp:sp modelId="{A8F1F9A5-A892-814E-8EB9-C23ECB2888D2}">
      <dsp:nvSpPr>
        <dsp:cNvPr id="0" name=""/>
        <dsp:cNvSpPr/>
      </dsp:nvSpPr>
      <dsp:spPr>
        <a:xfrm>
          <a:off x="644" y="2051659"/>
          <a:ext cx="1209660" cy="60483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B</a:t>
          </a:r>
          <a:endParaRPr lang="en-US" sz="3900" kern="1200" dirty="0"/>
        </a:p>
      </dsp:txBody>
      <dsp:txXfrm>
        <a:off x="644" y="2051659"/>
        <a:ext cx="1209660" cy="604830"/>
      </dsp:txXfrm>
    </dsp:sp>
    <dsp:sp modelId="{F152063C-7E9F-B94D-9E31-6CE4037D339B}">
      <dsp:nvSpPr>
        <dsp:cNvPr id="0" name=""/>
        <dsp:cNvSpPr/>
      </dsp:nvSpPr>
      <dsp:spPr>
        <a:xfrm>
          <a:off x="1464334" y="2051659"/>
          <a:ext cx="1209660" cy="60483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C</a:t>
          </a:r>
          <a:endParaRPr lang="en-US" sz="3900" kern="1200" dirty="0"/>
        </a:p>
      </dsp:txBody>
      <dsp:txXfrm>
        <a:off x="1464334" y="2051659"/>
        <a:ext cx="1209660" cy="60483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51EF5B-D72F-6D47-889E-BC5A3FA1DCFC}">
      <dsp:nvSpPr>
        <dsp:cNvPr id="0" name=""/>
        <dsp:cNvSpPr/>
      </dsp:nvSpPr>
      <dsp:spPr>
        <a:xfrm>
          <a:off x="782372" y="1750788"/>
          <a:ext cx="91440" cy="34771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7713"/>
              </a:lnTo>
            </a:path>
          </a:pathLst>
        </a:custGeom>
        <a:noFill/>
        <a:ln w="9525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3A5FF5-4EAD-6140-82FA-BE8D40F7E24C}">
      <dsp:nvSpPr>
        <dsp:cNvPr id="0" name=""/>
        <dsp:cNvSpPr/>
      </dsp:nvSpPr>
      <dsp:spPr>
        <a:xfrm>
          <a:off x="202" y="922898"/>
          <a:ext cx="1655779" cy="82788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400" kern="1200" dirty="0" smtClean="0"/>
            <a:t>D</a:t>
          </a:r>
          <a:endParaRPr lang="en-US" sz="5400" kern="1200" dirty="0"/>
        </a:p>
      </dsp:txBody>
      <dsp:txXfrm>
        <a:off x="202" y="922898"/>
        <a:ext cx="1655779" cy="827889"/>
      </dsp:txXfrm>
    </dsp:sp>
    <dsp:sp modelId="{A8F1F9A5-A892-814E-8EB9-C23ECB2888D2}">
      <dsp:nvSpPr>
        <dsp:cNvPr id="0" name=""/>
        <dsp:cNvSpPr/>
      </dsp:nvSpPr>
      <dsp:spPr>
        <a:xfrm>
          <a:off x="202" y="2098502"/>
          <a:ext cx="1655779" cy="82788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400" kern="1200" dirty="0" smtClean="0"/>
            <a:t>E</a:t>
          </a:r>
          <a:endParaRPr lang="en-US" sz="5400" kern="1200" dirty="0"/>
        </a:p>
      </dsp:txBody>
      <dsp:txXfrm>
        <a:off x="202" y="2098502"/>
        <a:ext cx="1655779" cy="82788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43314D-4669-CD41-B794-9DBFBFCC0A0C}">
      <dsp:nvSpPr>
        <dsp:cNvPr id="0" name=""/>
        <dsp:cNvSpPr/>
      </dsp:nvSpPr>
      <dsp:spPr>
        <a:xfrm>
          <a:off x="1440160" y="1787863"/>
          <a:ext cx="788123" cy="2735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781"/>
              </a:lnTo>
              <a:lnTo>
                <a:pt x="788123" y="136781"/>
              </a:lnTo>
              <a:lnTo>
                <a:pt x="788123" y="273563"/>
              </a:lnTo>
            </a:path>
          </a:pathLst>
        </a:custGeom>
        <a:noFill/>
        <a:ln w="9525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51EF5B-D72F-6D47-889E-BC5A3FA1DCFC}">
      <dsp:nvSpPr>
        <dsp:cNvPr id="0" name=""/>
        <dsp:cNvSpPr/>
      </dsp:nvSpPr>
      <dsp:spPr>
        <a:xfrm>
          <a:off x="652036" y="1787863"/>
          <a:ext cx="788123" cy="273563"/>
        </a:xfrm>
        <a:custGeom>
          <a:avLst/>
          <a:gdLst/>
          <a:ahLst/>
          <a:cxnLst/>
          <a:rect l="0" t="0" r="0" b="0"/>
          <a:pathLst>
            <a:path>
              <a:moveTo>
                <a:pt x="788123" y="0"/>
              </a:moveTo>
              <a:lnTo>
                <a:pt x="788123" y="136781"/>
              </a:lnTo>
              <a:lnTo>
                <a:pt x="0" y="136781"/>
              </a:lnTo>
              <a:lnTo>
                <a:pt x="0" y="273563"/>
              </a:lnTo>
            </a:path>
          </a:pathLst>
        </a:custGeom>
        <a:noFill/>
        <a:ln w="9525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3A5FF5-4EAD-6140-82FA-BE8D40F7E24C}">
      <dsp:nvSpPr>
        <dsp:cNvPr id="0" name=""/>
        <dsp:cNvSpPr/>
      </dsp:nvSpPr>
      <dsp:spPr>
        <a:xfrm>
          <a:off x="788818" y="1136521"/>
          <a:ext cx="1302683" cy="65134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F</a:t>
          </a:r>
          <a:endParaRPr lang="en-US" sz="4200" kern="1200" dirty="0"/>
        </a:p>
      </dsp:txBody>
      <dsp:txXfrm>
        <a:off x="788818" y="1136521"/>
        <a:ext cx="1302683" cy="651341"/>
      </dsp:txXfrm>
    </dsp:sp>
    <dsp:sp modelId="{A8F1F9A5-A892-814E-8EB9-C23ECB2888D2}">
      <dsp:nvSpPr>
        <dsp:cNvPr id="0" name=""/>
        <dsp:cNvSpPr/>
      </dsp:nvSpPr>
      <dsp:spPr>
        <a:xfrm>
          <a:off x="694" y="2061427"/>
          <a:ext cx="1302683" cy="65134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G</a:t>
          </a:r>
          <a:endParaRPr lang="en-US" sz="4200" kern="1200" dirty="0"/>
        </a:p>
      </dsp:txBody>
      <dsp:txXfrm>
        <a:off x="694" y="2061427"/>
        <a:ext cx="1302683" cy="651341"/>
      </dsp:txXfrm>
    </dsp:sp>
    <dsp:sp modelId="{F152063C-7E9F-B94D-9E31-6CE4037D339B}">
      <dsp:nvSpPr>
        <dsp:cNvPr id="0" name=""/>
        <dsp:cNvSpPr/>
      </dsp:nvSpPr>
      <dsp:spPr>
        <a:xfrm>
          <a:off x="1576941" y="2061427"/>
          <a:ext cx="1302683" cy="65134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H</a:t>
          </a:r>
          <a:endParaRPr lang="en-US" sz="4200" kern="1200" dirty="0"/>
        </a:p>
      </dsp:txBody>
      <dsp:txXfrm>
        <a:off x="1576941" y="2061427"/>
        <a:ext cx="1302683" cy="65134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A9AB87-EF0A-9242-9A1C-DDB1F933F833}">
      <dsp:nvSpPr>
        <dsp:cNvPr id="0" name=""/>
        <dsp:cNvSpPr/>
      </dsp:nvSpPr>
      <dsp:spPr>
        <a:xfrm>
          <a:off x="2757011" y="56574"/>
          <a:ext cx="2715577" cy="271557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err="1" smtClean="0"/>
            <a:t>Çevresel</a:t>
          </a:r>
          <a:r>
            <a:rPr lang="en-US" sz="2700" kern="1200" dirty="0" smtClean="0"/>
            <a:t> </a:t>
          </a:r>
          <a:r>
            <a:rPr lang="en-US" sz="2700" kern="1200" dirty="0" err="1" smtClean="0"/>
            <a:t>Performans</a:t>
          </a:r>
          <a:endParaRPr lang="en-US" sz="2700" kern="1200" dirty="0"/>
        </a:p>
      </dsp:txBody>
      <dsp:txXfrm>
        <a:off x="3119088" y="531800"/>
        <a:ext cx="1991423" cy="1222010"/>
      </dsp:txXfrm>
    </dsp:sp>
    <dsp:sp modelId="{CC36EE21-3EAA-C94C-BA94-FFAF061BA169}">
      <dsp:nvSpPr>
        <dsp:cNvPr id="0" name=""/>
        <dsp:cNvSpPr/>
      </dsp:nvSpPr>
      <dsp:spPr>
        <a:xfrm>
          <a:off x="3736882" y="1753810"/>
          <a:ext cx="2715577" cy="271557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err="1" smtClean="0"/>
            <a:t>Sosyal</a:t>
          </a:r>
          <a:r>
            <a:rPr lang="en-US" sz="2700" kern="1200" dirty="0" smtClean="0"/>
            <a:t> </a:t>
          </a:r>
          <a:r>
            <a:rPr lang="en-US" sz="2700" kern="1200" dirty="0" err="1" smtClean="0"/>
            <a:t>Performans</a:t>
          </a:r>
          <a:endParaRPr lang="en-US" sz="2700" kern="1200" dirty="0"/>
        </a:p>
      </dsp:txBody>
      <dsp:txXfrm>
        <a:off x="4567396" y="2455334"/>
        <a:ext cx="1629346" cy="1493567"/>
      </dsp:txXfrm>
    </dsp:sp>
    <dsp:sp modelId="{F99E4D5F-E13B-0C47-83FF-8728E3F07AD5}">
      <dsp:nvSpPr>
        <dsp:cNvPr id="0" name=""/>
        <dsp:cNvSpPr/>
      </dsp:nvSpPr>
      <dsp:spPr>
        <a:xfrm>
          <a:off x="1777140" y="1753810"/>
          <a:ext cx="2715577" cy="271557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err="1" smtClean="0"/>
            <a:t>Ekonomik</a:t>
          </a:r>
          <a:r>
            <a:rPr lang="en-US" sz="2700" kern="1200" dirty="0" smtClean="0"/>
            <a:t> </a:t>
          </a:r>
          <a:r>
            <a:rPr lang="en-US" sz="2700" kern="1200" dirty="0" err="1" smtClean="0"/>
            <a:t>Performans</a:t>
          </a:r>
          <a:endParaRPr lang="en-US" sz="2700" kern="1200" dirty="0"/>
        </a:p>
      </dsp:txBody>
      <dsp:txXfrm>
        <a:off x="2032857" y="2455334"/>
        <a:ext cx="1629346" cy="149356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3F2E39-4E39-BE4D-A4AD-8A0FC88AAD71}">
      <dsp:nvSpPr>
        <dsp:cNvPr id="0" name=""/>
        <dsp:cNvSpPr/>
      </dsp:nvSpPr>
      <dsp:spPr>
        <a:xfrm>
          <a:off x="5042074" y="1640286"/>
          <a:ext cx="203052" cy="25449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44927"/>
              </a:lnTo>
              <a:lnTo>
                <a:pt x="203052" y="2544927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D7C807-DC2C-5F4D-B198-732E056D3C10}">
      <dsp:nvSpPr>
        <dsp:cNvPr id="0" name=""/>
        <dsp:cNvSpPr/>
      </dsp:nvSpPr>
      <dsp:spPr>
        <a:xfrm>
          <a:off x="5042074" y="1640286"/>
          <a:ext cx="203052" cy="15838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3811"/>
              </a:lnTo>
              <a:lnTo>
                <a:pt x="203052" y="1583811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1498CE-A994-BC44-9620-1D70B574F159}">
      <dsp:nvSpPr>
        <dsp:cNvPr id="0" name=""/>
        <dsp:cNvSpPr/>
      </dsp:nvSpPr>
      <dsp:spPr>
        <a:xfrm>
          <a:off x="5042074" y="1640286"/>
          <a:ext cx="203052" cy="6226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2695"/>
              </a:lnTo>
              <a:lnTo>
                <a:pt x="203052" y="622695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B11F09-4251-6B4E-BB2B-8D15C683CB8E}">
      <dsp:nvSpPr>
        <dsp:cNvPr id="0" name=""/>
        <dsp:cNvSpPr/>
      </dsp:nvSpPr>
      <dsp:spPr>
        <a:xfrm>
          <a:off x="3945589" y="679170"/>
          <a:ext cx="1637958" cy="2842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136"/>
              </a:lnTo>
              <a:lnTo>
                <a:pt x="1637958" y="142136"/>
              </a:lnTo>
              <a:lnTo>
                <a:pt x="1637958" y="284273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BDDB85-3BBA-334F-B8EB-3B02A81726D3}">
      <dsp:nvSpPr>
        <dsp:cNvPr id="0" name=""/>
        <dsp:cNvSpPr/>
      </dsp:nvSpPr>
      <dsp:spPr>
        <a:xfrm>
          <a:off x="3404115" y="1640286"/>
          <a:ext cx="203052" cy="25449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44927"/>
              </a:lnTo>
              <a:lnTo>
                <a:pt x="203052" y="2544927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C43E10-C74C-3D4D-9DDD-F7058F5C3BE8}">
      <dsp:nvSpPr>
        <dsp:cNvPr id="0" name=""/>
        <dsp:cNvSpPr/>
      </dsp:nvSpPr>
      <dsp:spPr>
        <a:xfrm>
          <a:off x="3404115" y="1640286"/>
          <a:ext cx="203052" cy="15838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3811"/>
              </a:lnTo>
              <a:lnTo>
                <a:pt x="203052" y="1583811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369C66-573B-6E4D-868F-A1448C1FB9A5}">
      <dsp:nvSpPr>
        <dsp:cNvPr id="0" name=""/>
        <dsp:cNvSpPr/>
      </dsp:nvSpPr>
      <dsp:spPr>
        <a:xfrm>
          <a:off x="3404115" y="1640286"/>
          <a:ext cx="203052" cy="6226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2695"/>
              </a:lnTo>
              <a:lnTo>
                <a:pt x="203052" y="622695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08EB35-47AC-AB46-A870-6C89AC198207}">
      <dsp:nvSpPr>
        <dsp:cNvPr id="0" name=""/>
        <dsp:cNvSpPr/>
      </dsp:nvSpPr>
      <dsp:spPr>
        <a:xfrm>
          <a:off x="3899869" y="679170"/>
          <a:ext cx="91440" cy="2842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4273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9BBFD0-47EC-4D45-B714-BF8DD7CA610B}">
      <dsp:nvSpPr>
        <dsp:cNvPr id="0" name=""/>
        <dsp:cNvSpPr/>
      </dsp:nvSpPr>
      <dsp:spPr>
        <a:xfrm>
          <a:off x="1766156" y="1640286"/>
          <a:ext cx="203052" cy="25449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44927"/>
              </a:lnTo>
              <a:lnTo>
                <a:pt x="203052" y="2544927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E53A0A-B46C-7C40-A504-AACC8DB2232B}">
      <dsp:nvSpPr>
        <dsp:cNvPr id="0" name=""/>
        <dsp:cNvSpPr/>
      </dsp:nvSpPr>
      <dsp:spPr>
        <a:xfrm>
          <a:off x="1766156" y="1640286"/>
          <a:ext cx="203052" cy="15838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3811"/>
              </a:lnTo>
              <a:lnTo>
                <a:pt x="203052" y="1583811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4A5705-14EA-2E45-AB81-6324E0DF9238}">
      <dsp:nvSpPr>
        <dsp:cNvPr id="0" name=""/>
        <dsp:cNvSpPr/>
      </dsp:nvSpPr>
      <dsp:spPr>
        <a:xfrm>
          <a:off x="1766156" y="1640286"/>
          <a:ext cx="203052" cy="6226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2695"/>
              </a:lnTo>
              <a:lnTo>
                <a:pt x="203052" y="622695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354DF8-2973-B348-BDCF-EFBEDEF3C842}">
      <dsp:nvSpPr>
        <dsp:cNvPr id="0" name=""/>
        <dsp:cNvSpPr/>
      </dsp:nvSpPr>
      <dsp:spPr>
        <a:xfrm>
          <a:off x="2307630" y="679170"/>
          <a:ext cx="1637958" cy="284273"/>
        </a:xfrm>
        <a:custGeom>
          <a:avLst/>
          <a:gdLst/>
          <a:ahLst/>
          <a:cxnLst/>
          <a:rect l="0" t="0" r="0" b="0"/>
          <a:pathLst>
            <a:path>
              <a:moveTo>
                <a:pt x="1637958" y="0"/>
              </a:moveTo>
              <a:lnTo>
                <a:pt x="1637958" y="142136"/>
              </a:lnTo>
              <a:lnTo>
                <a:pt x="0" y="142136"/>
              </a:lnTo>
              <a:lnTo>
                <a:pt x="0" y="284273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5F8A9A-A463-FC4E-B223-3B3638EDB5F9}">
      <dsp:nvSpPr>
        <dsp:cNvPr id="0" name=""/>
        <dsp:cNvSpPr/>
      </dsp:nvSpPr>
      <dsp:spPr>
        <a:xfrm>
          <a:off x="3268746" y="2327"/>
          <a:ext cx="1353684" cy="676842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noProof="0" smtClean="0"/>
            <a:t>Sürdürülebilirlik</a:t>
          </a:r>
          <a:endParaRPr lang="tr-TR" sz="1600" kern="1200" noProof="0"/>
        </a:p>
      </dsp:txBody>
      <dsp:txXfrm>
        <a:off x="3268746" y="2327"/>
        <a:ext cx="1353684" cy="676842"/>
      </dsp:txXfrm>
    </dsp:sp>
    <dsp:sp modelId="{4C338308-E8A8-6040-8957-50CEFABD6250}">
      <dsp:nvSpPr>
        <dsp:cNvPr id="0" name=""/>
        <dsp:cNvSpPr/>
      </dsp:nvSpPr>
      <dsp:spPr>
        <a:xfrm>
          <a:off x="1630788" y="963444"/>
          <a:ext cx="1353684" cy="676842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noProof="0" smtClean="0"/>
            <a:t>Sosyal Performans</a:t>
          </a:r>
          <a:endParaRPr lang="tr-TR" sz="1600" kern="1200" noProof="0"/>
        </a:p>
      </dsp:txBody>
      <dsp:txXfrm>
        <a:off x="1630788" y="963444"/>
        <a:ext cx="1353684" cy="676842"/>
      </dsp:txXfrm>
    </dsp:sp>
    <dsp:sp modelId="{3D63F9E8-8648-8F47-8038-2EE5C20C01A3}">
      <dsp:nvSpPr>
        <dsp:cNvPr id="0" name=""/>
        <dsp:cNvSpPr/>
      </dsp:nvSpPr>
      <dsp:spPr>
        <a:xfrm>
          <a:off x="1969209" y="1924560"/>
          <a:ext cx="1353684" cy="676842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noProof="0" smtClean="0"/>
            <a:t>Sağlık ve Güvenlik</a:t>
          </a:r>
          <a:endParaRPr lang="tr-TR" sz="1600" kern="1200" noProof="0"/>
        </a:p>
      </dsp:txBody>
      <dsp:txXfrm>
        <a:off x="1969209" y="1924560"/>
        <a:ext cx="1353684" cy="676842"/>
      </dsp:txXfrm>
    </dsp:sp>
    <dsp:sp modelId="{10CE7E6C-6940-A94C-8B7F-C824D8ADC3A5}">
      <dsp:nvSpPr>
        <dsp:cNvPr id="0" name=""/>
        <dsp:cNvSpPr/>
      </dsp:nvSpPr>
      <dsp:spPr>
        <a:xfrm>
          <a:off x="1969209" y="2885676"/>
          <a:ext cx="1353684" cy="676842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noProof="0" smtClean="0"/>
            <a:t>Gürültü</a:t>
          </a:r>
          <a:endParaRPr lang="tr-TR" sz="1600" kern="1200" noProof="0"/>
        </a:p>
      </dsp:txBody>
      <dsp:txXfrm>
        <a:off x="1969209" y="2885676"/>
        <a:ext cx="1353684" cy="676842"/>
      </dsp:txXfrm>
    </dsp:sp>
    <dsp:sp modelId="{A28DBF6C-A2E2-A649-A2B8-CA2D6E969A44}">
      <dsp:nvSpPr>
        <dsp:cNvPr id="0" name=""/>
        <dsp:cNvSpPr/>
      </dsp:nvSpPr>
      <dsp:spPr>
        <a:xfrm>
          <a:off x="1969209" y="3846792"/>
          <a:ext cx="1353684" cy="676842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noProof="0" smtClean="0"/>
            <a:t>Çalışanlar</a:t>
          </a:r>
          <a:endParaRPr lang="tr-TR" sz="1600" kern="1200" noProof="0"/>
        </a:p>
      </dsp:txBody>
      <dsp:txXfrm>
        <a:off x="1969209" y="3846792"/>
        <a:ext cx="1353684" cy="676842"/>
      </dsp:txXfrm>
    </dsp:sp>
    <dsp:sp modelId="{9BBD7CC0-CD22-B645-AEC2-66117121939A}">
      <dsp:nvSpPr>
        <dsp:cNvPr id="0" name=""/>
        <dsp:cNvSpPr/>
      </dsp:nvSpPr>
      <dsp:spPr>
        <a:xfrm>
          <a:off x="3268746" y="963444"/>
          <a:ext cx="1353684" cy="676842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noProof="0" smtClean="0"/>
            <a:t>Ekonomik Performans</a:t>
          </a:r>
          <a:endParaRPr lang="tr-TR" sz="1600" kern="1200" noProof="0"/>
        </a:p>
      </dsp:txBody>
      <dsp:txXfrm>
        <a:off x="3268746" y="963444"/>
        <a:ext cx="1353684" cy="676842"/>
      </dsp:txXfrm>
    </dsp:sp>
    <dsp:sp modelId="{80DD4696-6A8A-7C4A-AF57-7A7B51753B7C}">
      <dsp:nvSpPr>
        <dsp:cNvPr id="0" name=""/>
        <dsp:cNvSpPr/>
      </dsp:nvSpPr>
      <dsp:spPr>
        <a:xfrm>
          <a:off x="3607168" y="1924560"/>
          <a:ext cx="1353684" cy="676842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noProof="0" smtClean="0"/>
            <a:t>Kalite</a:t>
          </a:r>
          <a:endParaRPr lang="tr-TR" sz="1600" kern="1200" noProof="0"/>
        </a:p>
      </dsp:txBody>
      <dsp:txXfrm>
        <a:off x="3607168" y="1924560"/>
        <a:ext cx="1353684" cy="676842"/>
      </dsp:txXfrm>
    </dsp:sp>
    <dsp:sp modelId="{EA9CB1F6-1270-C24D-8C36-CBC72377B340}">
      <dsp:nvSpPr>
        <dsp:cNvPr id="0" name=""/>
        <dsp:cNvSpPr/>
      </dsp:nvSpPr>
      <dsp:spPr>
        <a:xfrm>
          <a:off x="3607168" y="2885676"/>
          <a:ext cx="1353684" cy="676842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noProof="0" smtClean="0"/>
            <a:t>Verimlilik</a:t>
          </a:r>
          <a:endParaRPr lang="tr-TR" sz="1600" kern="1200" noProof="0"/>
        </a:p>
      </dsp:txBody>
      <dsp:txXfrm>
        <a:off x="3607168" y="2885676"/>
        <a:ext cx="1353684" cy="676842"/>
      </dsp:txXfrm>
    </dsp:sp>
    <dsp:sp modelId="{C74BE67B-96B0-0D42-B259-291616392465}">
      <dsp:nvSpPr>
        <dsp:cNvPr id="0" name=""/>
        <dsp:cNvSpPr/>
      </dsp:nvSpPr>
      <dsp:spPr>
        <a:xfrm>
          <a:off x="3607168" y="3846792"/>
          <a:ext cx="1353684" cy="676842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noProof="0" smtClean="0"/>
            <a:t>İsteklilik</a:t>
          </a:r>
          <a:endParaRPr lang="tr-TR" sz="1600" kern="1200" noProof="0"/>
        </a:p>
      </dsp:txBody>
      <dsp:txXfrm>
        <a:off x="3607168" y="3846792"/>
        <a:ext cx="1353684" cy="676842"/>
      </dsp:txXfrm>
    </dsp:sp>
    <dsp:sp modelId="{5FC4DE29-CF38-0346-B28D-AA675EBDD08B}">
      <dsp:nvSpPr>
        <dsp:cNvPr id="0" name=""/>
        <dsp:cNvSpPr/>
      </dsp:nvSpPr>
      <dsp:spPr>
        <a:xfrm>
          <a:off x="4906705" y="963444"/>
          <a:ext cx="1353684" cy="676842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noProof="0" smtClean="0"/>
            <a:t>Çevresel Performans</a:t>
          </a:r>
          <a:endParaRPr lang="tr-TR" sz="1600" kern="1200" noProof="0"/>
        </a:p>
      </dsp:txBody>
      <dsp:txXfrm>
        <a:off x="4906705" y="963444"/>
        <a:ext cx="1353684" cy="676842"/>
      </dsp:txXfrm>
    </dsp:sp>
    <dsp:sp modelId="{94A6C8F9-EC4A-B049-9045-E6CE1B403641}">
      <dsp:nvSpPr>
        <dsp:cNvPr id="0" name=""/>
        <dsp:cNvSpPr/>
      </dsp:nvSpPr>
      <dsp:spPr>
        <a:xfrm>
          <a:off x="5245126" y="1924560"/>
          <a:ext cx="1353684" cy="676842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noProof="0" smtClean="0"/>
            <a:t>Emisyon</a:t>
          </a:r>
          <a:endParaRPr lang="tr-TR" sz="1600" kern="1200" noProof="0"/>
        </a:p>
      </dsp:txBody>
      <dsp:txXfrm>
        <a:off x="5245126" y="1924560"/>
        <a:ext cx="1353684" cy="676842"/>
      </dsp:txXfrm>
    </dsp:sp>
    <dsp:sp modelId="{2E886A8F-09B0-4F4E-9F43-7C1082C4D979}">
      <dsp:nvSpPr>
        <dsp:cNvPr id="0" name=""/>
        <dsp:cNvSpPr/>
      </dsp:nvSpPr>
      <dsp:spPr>
        <a:xfrm>
          <a:off x="5245126" y="2885676"/>
          <a:ext cx="1353684" cy="676842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noProof="0" smtClean="0"/>
            <a:t>Doğal Kaynak Kullanımı</a:t>
          </a:r>
          <a:endParaRPr lang="tr-TR" sz="1600" kern="1200" noProof="0"/>
        </a:p>
      </dsp:txBody>
      <dsp:txXfrm>
        <a:off x="5245126" y="2885676"/>
        <a:ext cx="1353684" cy="676842"/>
      </dsp:txXfrm>
    </dsp:sp>
    <dsp:sp modelId="{1759DD4D-6164-AC4B-A629-15F21E9D9F4E}">
      <dsp:nvSpPr>
        <dsp:cNvPr id="0" name=""/>
        <dsp:cNvSpPr/>
      </dsp:nvSpPr>
      <dsp:spPr>
        <a:xfrm>
          <a:off x="5245126" y="3846792"/>
          <a:ext cx="1353684" cy="676842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noProof="0" dirty="0" smtClean="0"/>
            <a:t>Atık ve Geri Dönüşüm</a:t>
          </a:r>
          <a:endParaRPr lang="tr-TR" sz="1600" kern="1200" noProof="0" dirty="0"/>
        </a:p>
      </dsp:txBody>
      <dsp:txXfrm>
        <a:off x="5245126" y="3846792"/>
        <a:ext cx="1353684" cy="67684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FB4059-2C21-D744-9C70-06C3BA008B58}">
      <dsp:nvSpPr>
        <dsp:cNvPr id="0" name=""/>
        <dsp:cNvSpPr/>
      </dsp:nvSpPr>
      <dsp:spPr>
        <a:xfrm rot="5400000">
          <a:off x="1640099" y="989245"/>
          <a:ext cx="868772" cy="98906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6">
            <a:tint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380D9A17-66A6-5D40-9D18-42C6FE56FD12}">
      <dsp:nvSpPr>
        <dsp:cNvPr id="0" name=""/>
        <dsp:cNvSpPr/>
      </dsp:nvSpPr>
      <dsp:spPr>
        <a:xfrm>
          <a:off x="1186420" y="26193"/>
          <a:ext cx="1909515" cy="1023703"/>
        </a:xfrm>
        <a:prstGeom prst="roundRect">
          <a:avLst>
            <a:gd name="adj" fmla="val 16670"/>
          </a:avLst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Yeni pazarı değerlendirme</a:t>
          </a:r>
          <a:endParaRPr lang="tr-TR" sz="1800" kern="1200" dirty="0"/>
        </a:p>
      </dsp:txBody>
      <dsp:txXfrm>
        <a:off x="1236402" y="76175"/>
        <a:ext cx="1809551" cy="923739"/>
      </dsp:txXfrm>
    </dsp:sp>
    <dsp:sp modelId="{859BB37C-B1B8-314D-AB4D-C2061DDA4D5D}">
      <dsp:nvSpPr>
        <dsp:cNvPr id="0" name=""/>
        <dsp:cNvSpPr/>
      </dsp:nvSpPr>
      <dsp:spPr>
        <a:xfrm>
          <a:off x="2872428" y="123827"/>
          <a:ext cx="1063684" cy="827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0BCD9B-1F0C-C548-ACB7-FCECFF4C0D9D}">
      <dsp:nvSpPr>
        <dsp:cNvPr id="0" name=""/>
        <dsp:cNvSpPr/>
      </dsp:nvSpPr>
      <dsp:spPr>
        <a:xfrm rot="5400000">
          <a:off x="2953151" y="2139202"/>
          <a:ext cx="868772" cy="98906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6">
            <a:tint val="50000"/>
            <a:hueOff val="0"/>
            <a:satOff val="0"/>
            <a:lumOff val="7722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F84617F-D08D-E24D-947C-068C96807F4C}">
      <dsp:nvSpPr>
        <dsp:cNvPr id="0" name=""/>
        <dsp:cNvSpPr/>
      </dsp:nvSpPr>
      <dsp:spPr>
        <a:xfrm>
          <a:off x="2506272" y="1176150"/>
          <a:ext cx="1895914" cy="1023703"/>
        </a:xfrm>
        <a:prstGeom prst="roundRect">
          <a:avLst>
            <a:gd name="adj" fmla="val 16670"/>
          </a:avLst>
        </a:prstGeom>
        <a:solidFill>
          <a:schemeClr val="accent6">
            <a:shade val="80000"/>
            <a:hueOff val="0"/>
            <a:satOff val="0"/>
            <a:lumOff val="11917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Stratejik planlama</a:t>
          </a:r>
          <a:endParaRPr lang="tr-TR" sz="1800" kern="1200" dirty="0"/>
        </a:p>
      </dsp:txBody>
      <dsp:txXfrm>
        <a:off x="2556254" y="1226132"/>
        <a:ext cx="1795950" cy="923739"/>
      </dsp:txXfrm>
    </dsp:sp>
    <dsp:sp modelId="{D7BC7D3F-42B8-6149-AC88-D0A7D7A8C1C1}">
      <dsp:nvSpPr>
        <dsp:cNvPr id="0" name=""/>
        <dsp:cNvSpPr/>
      </dsp:nvSpPr>
      <dsp:spPr>
        <a:xfrm>
          <a:off x="4185481" y="1273784"/>
          <a:ext cx="1063684" cy="827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871925-344D-A846-B70C-44A851E79803}">
      <dsp:nvSpPr>
        <dsp:cNvPr id="0" name=""/>
        <dsp:cNvSpPr/>
      </dsp:nvSpPr>
      <dsp:spPr>
        <a:xfrm rot="5400000">
          <a:off x="4273647" y="3289160"/>
          <a:ext cx="868772" cy="98906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6">
            <a:tint val="50000"/>
            <a:hueOff val="0"/>
            <a:satOff val="0"/>
            <a:lumOff val="15443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0536715C-34B7-074D-A1DB-E6B7FB64CB78}">
      <dsp:nvSpPr>
        <dsp:cNvPr id="0" name=""/>
        <dsp:cNvSpPr/>
      </dsp:nvSpPr>
      <dsp:spPr>
        <a:xfrm>
          <a:off x="3826125" y="2326108"/>
          <a:ext cx="1897201" cy="1023703"/>
        </a:xfrm>
        <a:prstGeom prst="roundRect">
          <a:avLst>
            <a:gd name="adj" fmla="val 16670"/>
          </a:avLst>
        </a:prstGeom>
        <a:solidFill>
          <a:schemeClr val="accent6">
            <a:shade val="80000"/>
            <a:hueOff val="0"/>
            <a:satOff val="0"/>
            <a:lumOff val="2383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Lojistik planlama</a:t>
          </a:r>
          <a:endParaRPr lang="tr-TR" sz="1800" kern="1200" dirty="0"/>
        </a:p>
      </dsp:txBody>
      <dsp:txXfrm>
        <a:off x="3876107" y="2376090"/>
        <a:ext cx="1797237" cy="923739"/>
      </dsp:txXfrm>
    </dsp:sp>
    <dsp:sp modelId="{1D933F1A-076A-A748-9B0A-D26E239795DF}">
      <dsp:nvSpPr>
        <dsp:cNvPr id="0" name=""/>
        <dsp:cNvSpPr/>
      </dsp:nvSpPr>
      <dsp:spPr>
        <a:xfrm>
          <a:off x="5505977" y="2423741"/>
          <a:ext cx="1063684" cy="827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976BB3-1054-DB43-A939-53CDABC809EC}">
      <dsp:nvSpPr>
        <dsp:cNvPr id="0" name=""/>
        <dsp:cNvSpPr/>
      </dsp:nvSpPr>
      <dsp:spPr>
        <a:xfrm>
          <a:off x="5145978" y="3476065"/>
          <a:ext cx="1897201" cy="1023703"/>
        </a:xfrm>
        <a:prstGeom prst="roundRect">
          <a:avLst>
            <a:gd name="adj" fmla="val 16670"/>
          </a:avLst>
        </a:prstGeom>
        <a:solidFill>
          <a:schemeClr val="accent6">
            <a:shade val="80000"/>
            <a:hueOff val="0"/>
            <a:satOff val="0"/>
            <a:lumOff val="35752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Lojistik sistem entegrasyonu</a:t>
          </a:r>
          <a:endParaRPr lang="tr-TR" sz="1800" kern="1200" dirty="0"/>
        </a:p>
      </dsp:txBody>
      <dsp:txXfrm>
        <a:off x="5195960" y="3526047"/>
        <a:ext cx="1797237" cy="9237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PhasedProcess">
  <dgm:title val=""/>
  <dgm:desc val=""/>
  <dgm:catLst>
    <dgm:cat type="process" pri="12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clrData>
  <dgm:layoutNode name="Name0">
    <dgm:varLst>
      <dgm:chMax val="3"/>
      <dgm:chPref val="3"/>
      <dgm:bulletEnabled val="1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gte" val="3">
        <dgm:alg type="composite">
          <dgm:param type="ar" val="2.8316"/>
        </dgm:alg>
        <dgm:choose name="Name3">
          <dgm:if name="Name4" func="var" arg="dir" op="equ" val="norm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parentText3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rightChild" refType="primFontSz" refFor="des" refForName="parentText1" op="lte"/>
              <dgm:constr type="primFontSz" for="des" forName="rightChild" refType="primFontSz" refFor="des" refForName="parentText2" op="lte"/>
              <dgm:constr type="primFontSz" for="des" forName="rightChild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0567"/>
              <dgm:constr type="t" for="ch" forName="leftComposite" refType="h" fact="0.1159"/>
              <dgm:constr type="w" for="ch" forName="leftComposite" refType="w" fact="0.2455"/>
              <dgm:constr type="h" for="ch" forName="leftComposite" refType="h" fact="0.6953"/>
              <dgm:constr type="l" for="ch" forName="middleComposite" refType="w" fact="0.365"/>
              <dgm:constr type="t" for="ch" forName="middleComposite" refType="h" fact="0.1545"/>
              <dgm:constr type="w" for="ch" forName="middleComposite" refType="w" fact="0.2728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3305"/>
              <dgm:constr type="h" for="ch" forName="arc1" refType="h" fact="0.9357"/>
              <dgm:constr type="l" for="ch" forName="arc2" refType="w" fact="0.3295"/>
              <dgm:constr type="t" for="ch" forName="arc2" refType="h" fact="0"/>
              <dgm:constr type="w" for="ch" forName="arc2" refType="w" fact="0.3305"/>
              <dgm:constr type="h" for="ch" forName="arc2" refType="h" fact="0.9357"/>
              <dgm:constr type="l" for="ch" forName="arc3" refType="w" fact="0.3401"/>
              <dgm:constr type="t" for="ch" forName="arc3" refType="h" fact="0"/>
              <dgm:constr type="w" for="ch" forName="arc3" refType="w" fact="0.3305"/>
              <dgm:constr type="h" for="ch" forName="arc3" refType="h" fact="0.9357"/>
              <dgm:constr type="l" for="ch" forName="arc4" refType="w" fact="0.6695"/>
              <dgm:constr type="t" for="ch" forName="arc4" refType="h" fact="0"/>
              <dgm:constr type="w" for="ch" forName="arc4" refType="w" fact="0.3305"/>
              <dgm:constr type="h" for="ch" forName="arc4" refType="h" fact="0.9357"/>
              <dgm:constr type="l" for="ch" forName="rightChild" refType="w" fact="0.713"/>
              <dgm:constr type="t" for="ch" forName="rightChild" refType="h" fact="0.1934"/>
              <dgm:constr type="w" for="ch" forName="rightChild" refType="w" fact="0.193"/>
              <dgm:constr type="h" for="ch" forName="rightChild" refType="h" fact="0.5464"/>
              <dgm:constr type="l" for="ch" forName="parentText1" refType="w" fact="0.0621"/>
              <dgm:constr type="t" for="ch" forName="parentText1" refType="h" fact="0.8128"/>
              <dgm:constr type="w" for="ch" forName="parentText1" refType="w" fact="0.2509"/>
              <dgm:constr type="h" for="ch" forName="parentText1" refType="h" fact="0.1872"/>
              <dgm:constr type="l" for="ch" forName="parentText2" refType="w" fact="0.3792"/>
              <dgm:constr type="t" for="ch" forName="parentText2" refType="h" fact="0.8128"/>
              <dgm:constr type="w" for="ch" forName="parentText2" refType="w" fact="0.2509"/>
              <dgm:constr type="h" for="ch" forName="parentText2" refType="h" fact="0.1872"/>
              <dgm:constr type="l" for="ch" forName="parentText3" refType="w" fact="0.6845"/>
              <dgm:constr type="t" for="ch" forName="parentText3" refType="h" fact="0.8128"/>
              <dgm:constr type="w" for="ch" forName="parentText3" refType="w" fact="0.2509"/>
              <dgm:constr type="h" for="ch" forName="parentText3" refType="h" fact="0.1872"/>
            </dgm:constrLst>
          </dgm:if>
          <dgm:else name="Name5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parentText3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rightChild" refType="primFontSz" refFor="des" refForName="parentText1" op="lte"/>
              <dgm:constr type="primFontSz" for="des" forName="rightChild" refType="primFontSz" refFor="des" refForName="parentText2" op="lte"/>
              <dgm:constr type="primFontSz" for="des" forName="rightChild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72"/>
              <dgm:constr type="t" for="ch" forName="leftComposite" refType="h" fact="0.1159"/>
              <dgm:constr type="w" for="ch" forName="leftComposite" refType="w" fact="0.2455"/>
              <dgm:constr type="h" for="ch" forName="leftComposite" refType="h" fact="0.6953"/>
              <dgm:constr type="l" for="ch" forName="middleComposite" refType="w" fact="0.365"/>
              <dgm:constr type="t" for="ch" forName="middleComposite" refType="h" fact="0.1545"/>
              <dgm:constr type="w" for="ch" forName="middleComposite" refType="w" fact="0.2728"/>
              <dgm:constr type="h" for="ch" forName="middleComposite" refType="h" fact="0.6567"/>
              <dgm:constr type="l" for="ch" forName="rightChild" refType="w" fact="0.09"/>
              <dgm:constr type="t" for="ch" forName="rightChild" refType="h" fact="0.1934"/>
              <dgm:constr type="w" for="ch" forName="rightChild" refType="w" fact="0.193"/>
              <dgm:constr type="h" for="ch" forName="rightChild" refType="h" fact="0.5464"/>
              <dgm:constr type="l" for="ch" forName="arc1" refType="w" fact="0"/>
              <dgm:constr type="t" for="ch" forName="arc1" refType="h" fact="0"/>
              <dgm:constr type="w" for="ch" forName="arc1" refType="w" fact="0.3305"/>
              <dgm:constr type="h" for="ch" forName="arc1" refType="h" fact="0.9357"/>
              <dgm:constr type="l" for="ch" forName="arc2" refType="w" fact="0.3295"/>
              <dgm:constr type="t" for="ch" forName="arc2" refType="h" fact="0"/>
              <dgm:constr type="w" for="ch" forName="arc2" refType="w" fact="0.3305"/>
              <dgm:constr type="h" for="ch" forName="arc2" refType="h" fact="0.9357"/>
              <dgm:constr type="l" for="ch" forName="arc3" refType="w" fact="0.3401"/>
              <dgm:constr type="t" for="ch" forName="arc3" refType="h" fact="0"/>
              <dgm:constr type="w" for="ch" forName="arc3" refType="w" fact="0.3305"/>
              <dgm:constr type="h" for="ch" forName="arc3" refType="h" fact="0.9357"/>
              <dgm:constr type="l" for="ch" forName="arc4" refType="w" fact="0.6695"/>
              <dgm:constr type="t" for="ch" forName="arc4" refType="h" fact="0"/>
              <dgm:constr type="w" for="ch" forName="arc4" refType="w" fact="0.3305"/>
              <dgm:constr type="h" for="ch" forName="arc4" refType="h" fact="0.9357"/>
              <dgm:constr type="l" for="ch" forName="parentText1" refType="w" fact="0.7"/>
              <dgm:constr type="t" for="ch" forName="parentText1" refType="h" fact="0.8128"/>
              <dgm:constr type="w" for="ch" forName="parentText1" refType="w" fact="0.2509"/>
              <dgm:constr type="h" for="ch" forName="parentText1" refType="h" fact="0.1872"/>
              <dgm:constr type="l" for="ch" forName="parentText2" refType="w" fact="0.3792"/>
              <dgm:constr type="t" for="ch" forName="parentText2" refType="h" fact="0.8128"/>
              <dgm:constr type="w" for="ch" forName="parentText2" refType="w" fact="0.2509"/>
              <dgm:constr type="h" for="ch" forName="parentText2" refType="h" fact="0.1872"/>
              <dgm:constr type="l" for="ch" forName="parentText3" refType="w" fact="0.062"/>
              <dgm:constr type="t" for="ch" forName="parentText3" refType="h" fact="0.8128"/>
              <dgm:constr type="w" for="ch" forName="parentText3" refType="w" fact="0.2509"/>
              <dgm:constr type="h" for="ch" forName="parentText3" refType="h" fact="0.1872"/>
            </dgm:constrLst>
          </dgm:else>
        </dgm:choose>
      </dgm:if>
      <dgm:if name="Name6" axis="ch" ptType="node" func="cnt" op="gte" val="2">
        <dgm:alg type="composite">
          <dgm:param type="ar" val="1.8986"/>
        </dgm:alg>
        <dgm:choose name="Name7">
          <dgm:if name="Name8" func="var" arg="dir" op="equ" val="norm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0941"/>
              <dgm:constr type="t" for="ch" forName="leftComposite" refType="h" fact="0.1159"/>
              <dgm:constr type="w" for="ch" forName="leftComposite" refType="w" fact="0.3469"/>
              <dgm:constr type="h" for="ch" forName="leftComposite" refType="h" fact="0.6953"/>
              <dgm:constr type="l" for="ch" forName="middleComposite" refType="w" fact="0.5782"/>
              <dgm:constr type="t" for="ch" forName="middleComposite" refType="h" fact="0.1159"/>
              <dgm:constr type="w" for="ch" forName="middleComposite" refType="w" fact="0.3389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4928"/>
              <dgm:constr type="h" for="ch" forName="arc1" refType="h" fact="0.9357"/>
              <dgm:constr type="l" for="ch" forName="arc3" refType="w" fact="0.5072"/>
              <dgm:constr type="t" for="ch" forName="arc3" refType="h" fact="0"/>
              <dgm:constr type="w" for="ch" forName="arc3" refType="w" fact="0.4928"/>
              <dgm:constr type="h" for="ch" forName="arc3" refType="h" fact="0.9357"/>
              <dgm:constr type="l" for="ch" forName="parentText1" refType="w" fact="0.0926"/>
              <dgm:constr type="t" for="ch" forName="parentText1" refType="h" fact="0.8128"/>
              <dgm:constr type="w" for="ch" forName="parentText1" refType="w" fact="0.3742"/>
              <dgm:constr type="h" for="ch" forName="parentText1" refType="h" fact="0.1872"/>
              <dgm:constr type="l" for="ch" forName="parentText2" refType="w" fact="0.5655"/>
              <dgm:constr type="t" for="ch" forName="parentText2" refType="h" fact="0.8128"/>
              <dgm:constr type="w" for="ch" forName="parentText2" refType="w" fact="0.3742"/>
              <dgm:constr type="h" for="ch" forName="parentText2" refType="h" fact="0.1872"/>
            </dgm:constrLst>
          </dgm:if>
          <dgm:else name="Name9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592"/>
              <dgm:constr type="t" for="ch" forName="leftComposite" refType="h" fact="0.1159"/>
              <dgm:constr type="w" for="ch" forName="leftComposite" refType="w" fact="0.3469"/>
              <dgm:constr type="h" for="ch" forName="leftComposite" refType="h" fact="0.6953"/>
              <dgm:constr type="l" for="ch" forName="middleComposite" refType="w" fact="0.0941"/>
              <dgm:constr type="t" for="ch" forName="middleComposite" refType="h" fact="0.1159"/>
              <dgm:constr type="w" for="ch" forName="middleComposite" refType="w" fact="0.3389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4928"/>
              <dgm:constr type="h" for="ch" forName="arc1" refType="h" fact="0.9357"/>
              <dgm:constr type="l" for="ch" forName="arc3" refType="w" fact="0.5072"/>
              <dgm:constr type="t" for="ch" forName="arc3" refType="h" fact="0"/>
              <dgm:constr type="w" for="ch" forName="arc3" refType="w" fact="0.4928"/>
              <dgm:constr type="h" for="ch" forName="arc3" refType="h" fact="0.9357"/>
              <dgm:constr type="l" for="ch" forName="parentText2" refType="w" fact="0.0926"/>
              <dgm:constr type="t" for="ch" forName="parentText2" refType="h" fact="0.8128"/>
              <dgm:constr type="w" for="ch" forName="parentText2" refType="w" fact="0.3742"/>
              <dgm:constr type="h" for="ch" forName="parentText2" refType="h" fact="0.1872"/>
              <dgm:constr type="l" for="ch" forName="parentText1" refType="w" fact="0.5655"/>
              <dgm:constr type="t" for="ch" forName="parentText1" refType="h" fact="0.8128"/>
              <dgm:constr type="w" for="ch" forName="parentText1" refType="w" fact="0.3742"/>
              <dgm:constr type="h" for="ch" forName="parentText1" refType="h" fact="0.1872"/>
            </dgm:constrLst>
          </dgm:else>
        </dgm:choose>
      </dgm:if>
      <dgm:else name="Name10">
        <dgm:alg type="composite">
          <dgm:param type="ar" val="0.8036"/>
        </dgm:alg>
        <dgm:constrLst>
          <dgm:constr type="primFontSz" for="des" forName="parentText1" val="65"/>
          <dgm:constr type="primFontSz" for="des" forName="childText1_1" val="65"/>
          <dgm:constr type="primFontSz" for="des" forName="childText1_1" refType="primFontSz" refFor="des" refForName="parentText1" op="lte"/>
          <dgm:constr type="primFontSz" for="des" forName="childText1_2" refType="primFontSz" refFor="des" refForName="parentText1" op="lte"/>
          <dgm:constr type="primFontSz" for="des" forName="childText1_3" refType="primFontSz" refFor="des" refForName="parentText1" op="lte"/>
          <dgm:constr type="primFontSz" for="des" forName="childText1_4" refType="primFontSz" refFor="des" refForName="parentText1" op="lte"/>
          <dgm:constr type="primFontSz" for="des" forName="childText1_1" refType="primFontSz" refFor="des" refForName="parentText2" op="lte"/>
          <dgm:constr type="primFontSz" for="des" forName="childText1_2" refType="primFontSz" refFor="des" refForName="parentText2" op="lte"/>
          <dgm:constr type="primFontSz" for="des" forName="childText1_3" refType="primFontSz" refFor="des" refForName="parentText2" op="lte"/>
          <dgm:constr type="primFontSz" for="des" forName="childText1_4" refType="primFontSz" refFor="des" refForName="parentText2" op="lte"/>
          <dgm:constr type="primFontSz" for="des" forName="childText1_1" refType="primFontSz" refFor="des" refForName="parentText3" op="lte"/>
          <dgm:constr type="primFontSz" for="des" forName="childText1_2" refType="primFontSz" refFor="des" refForName="parentText3" op="lte"/>
          <dgm:constr type="primFontSz" for="des" forName="childText1_3" refType="primFontSz" refFor="des" refForName="parentText3" op="lte"/>
          <dgm:constr type="primFontSz" for="des" forName="childText1_4" refType="primFontSz" refFor="des" refForName="parentText3" op="lte"/>
          <dgm:constr type="primFontSz" for="des" forName="childText1_2" refType="primFontSz" refFor="des" refForName="childText1_1" op="equ"/>
          <dgm:constr type="primFontSz" for="des" forName="childText1_3" refType="primFontSz" refFor="des" refForName="childText1_1" op="equ"/>
          <dgm:constr type="primFontSz" for="des" forName="childText1_4" refType="primFontSz" refFor="des" refForName="childText1_1" op="equ"/>
          <dgm:constr type="l" for="ch" forName="leftComposite" refType="w" fact="0"/>
          <dgm:constr type="t" for="ch" forName="leftComposite" refType="h" fact="0.1159"/>
          <dgm:constr type="w" for="ch" forName="leftComposite" refType="w"/>
          <dgm:constr type="h" for="ch" forName="leftComposite" refType="h" fact="0.6953"/>
          <dgm:constr type="l" for="ch" forName="parentText1" refType="w" fact="0"/>
          <dgm:constr type="t" for="ch" forName="parentText1" refType="h" fact="0.8128"/>
          <dgm:constr type="w" for="ch" forName="parentText1" refType="w"/>
          <dgm:constr type="h" for="ch" forName="parentText1" refType="h" fact="0.1872"/>
        </dgm:constrLst>
      </dgm:else>
    </dgm:choose>
    <dgm:choose name="Name11">
      <dgm:if name="Name12" axis="ch" ptType="node" func="cnt" op="gte" val="1">
        <dgm:choose name="Name13">
          <dgm:if name="Name14" axis="ch" ptType="node" func="cnt" op="gte" val="2">
            <dgm:layoutNode name="arc1">
              <dgm:alg type="sp"/>
              <dgm:shape xmlns:r="http://schemas.openxmlformats.org/officeDocument/2006/relationships" rot="9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arc3">
              <dgm:alg type="sp"/>
              <dgm:shape xmlns:r="http://schemas.openxmlformats.org/officeDocument/2006/relationships" rot="27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parentText2" styleLbl="revTx">
              <dgm:varLst>
                <dgm:chMax val="4"/>
                <dgm:chPref val="3"/>
                <dgm:bulletEnabled val="1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ch 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15"/>
        </dgm:choose>
        <dgm:choose name="Name16">
          <dgm:if name="Name17" axis="ch" ptType="node" func="cnt" op="gte" val="3">
            <dgm:layoutNode name="arc2">
              <dgm:alg type="sp"/>
              <dgm:shape xmlns:r="http://schemas.openxmlformats.org/officeDocument/2006/relationships" rot="9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arc4">
              <dgm:alg type="sp"/>
              <dgm:shape xmlns:r="http://schemas.openxmlformats.org/officeDocument/2006/relationships" rot="27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parentText3" styleLbl="revTx">
              <dgm:varLst>
                <dgm:chMax val="1"/>
                <dgm:chPref val="1"/>
                <dgm:bulletEnabled val="1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ch self" ptType="node node" st="3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18"/>
        </dgm:choose>
      </dgm:if>
      <dgm:else name="Name19"/>
    </dgm:choose>
    <dgm:layoutNode name="middleComposite">
      <dgm:choose name="Name20">
        <dgm:if name="Name21" axis="ch ch" ptType="node node" st="2 1" cnt="1 0" func="cnt" op="lte" val="1">
          <dgm:alg type="composite">
            <dgm:param type="ar" val="1"/>
          </dgm:alg>
        </dgm:if>
        <dgm:if name="Name22" axis="ch ch" ptType="node node" st="2 1" cnt="1 0" func="cnt" op="equ" val="2">
          <dgm:alg type="composite">
            <dgm:param type="ar" val="1.792"/>
          </dgm:alg>
        </dgm:if>
        <dgm:if name="Name23" axis="ch ch" ptType="node node" st="2 1" cnt="1 0" func="cnt" op="equ" val="3">
          <dgm:alg type="composite">
            <dgm:param type="ar" val="1"/>
          </dgm:alg>
        </dgm:if>
        <dgm:else name="Name24">
          <dgm:alg type="composite">
            <dgm:param type="ar" val="1"/>
          </dgm:alg>
        </dgm:else>
      </dgm:choose>
      <dgm:shape xmlns:r="http://schemas.openxmlformats.org/officeDocument/2006/relationships" r:blip="">
        <dgm:adjLst/>
      </dgm:shape>
      <dgm:presOf/>
      <dgm:choose name="Name25">
        <dgm:if name="Name26" axis="ch ch" ptType="node node" st="2 1" cnt="1 0" func="cnt" op="lte" val="1">
          <dgm:constrLst>
            <dgm:constr type="ctrX" for="ch" forName="circ1" refType="w" fact="0.5"/>
            <dgm:constr type="ctrY" for="ch" forName="circ1" refType="h" fact="0.5"/>
            <dgm:constr type="w" for="ch" forName="circ1" refType="w"/>
            <dgm:constr type="h" for="ch" forName="circ1" refType="h"/>
            <dgm:constr type="l" for="ch" forName="circ1Tx" refType="w" fact="0.2"/>
            <dgm:constr type="t" for="ch" forName="circ1Tx" refType="h" fact="0.1"/>
            <dgm:constr type="w" for="ch" forName="circ1Tx" refType="w" fact="0.6"/>
            <dgm:constr type="h" for="ch" forName="circ1Tx" refType="h" fact="0.8"/>
          </dgm:constrLst>
        </dgm:if>
        <dgm:if name="Name27" axis="ch ch" ptType="node node" st="2 1" cnt="1 0" func="cnt" op="equ" val="2">
          <dgm:constrLst>
            <dgm:constr type="ctrX" for="ch" forName="circ1" refType="w" fact="0.3"/>
            <dgm:constr type="ctrY" for="ch" forName="circ1" refType="h" fact="0.5"/>
            <dgm:constr type="w" for="ch" forName="circ1" refType="w" fact="0.555"/>
            <dgm:constr type="h" for="ch" forName="circ1" refType="h" fact="0.99456"/>
            <dgm:constr type="l" for="ch" forName="circ1Tx" refType="w" fact="0.1"/>
            <dgm:constr type="t" for="ch" forName="circ1Tx" refType="h" fact="0.12"/>
            <dgm:constr type="w" for="ch" forName="circ1Tx" refType="w" fact="0.32"/>
            <dgm:constr type="h" for="ch" forName="circ1Tx" refType="h" fact="0.76"/>
            <dgm:constr type="ctrX" for="ch" forName="circ2" refType="w" fact="0.7"/>
            <dgm:constr type="ctrY" for="ch" forName="circ2" refType="h" fact="0.5"/>
            <dgm:constr type="w" for="ch" forName="circ2" refType="w" fact="0.555"/>
            <dgm:constr type="h" for="ch" forName="circ2" refType="h" fact="0.99456"/>
            <dgm:constr type="l" for="ch" forName="circ2Tx" refType="w" fact="0.58"/>
            <dgm:constr type="t" for="ch" forName="circ2Tx" refType="h" fact="0.12"/>
            <dgm:constr type="w" for="ch" forName="circ2Tx" refType="w" fact="0.32"/>
            <dgm:constr type="h" for="ch" forName="circ2Tx" refType="h" fact="0.76"/>
          </dgm:constrLst>
        </dgm:if>
        <dgm:if name="Name28" axis="ch ch" ptType="node node" st="2 1" cnt="1 0" func="cnt" op="equ" val="3">
          <dgm:constrLst>
            <dgm:constr type="ctrX" for="ch" forName="circ1" refType="w" fact="0.5"/>
            <dgm:constr type="ctrY" for="ch" forName="circ1" refType="w" fact="0.25"/>
            <dgm:constr type="w" for="ch" forName="circ1" refType="w" fact="0.6"/>
            <dgm:constr type="h" for="ch" forName="circ1" refType="h" fact="0.6"/>
            <dgm:constr type="l" for="ch" forName="circ1Tx" refType="w" fact="0.28"/>
            <dgm:constr type="t" for="ch" forName="circ1Tx" refType="h" fact="0.055"/>
            <dgm:constr type="w" for="ch" forName="circ1Tx" refType="w" fact="0.44"/>
            <dgm:constr type="h" for="ch" forName="circ1Tx" refType="h" fact="0.27"/>
            <dgm:constr type="ctrX" for="ch" forName="circ2" refType="w" fact="0.7165"/>
            <dgm:constr type="ctrY" for="ch" forName="circ2" refType="w" fact="0.625"/>
            <dgm:constr type="w" for="ch" forName="circ2" refType="w" fact="0.6"/>
            <dgm:constr type="h" for="ch" forName="circ2" refType="h" fact="0.6"/>
            <dgm:constr type="l" for="ch" forName="circ2Tx" refType="w" fact="0.6"/>
            <dgm:constr type="t" for="ch" forName="circ2Tx" refType="h" fact="0.48"/>
            <dgm:constr type="w" for="ch" forName="circ2Tx" refType="w" fact="0.36"/>
            <dgm:constr type="h" for="ch" forName="circ2Tx" refType="h" fact="0.33"/>
            <dgm:constr type="ctrX" for="ch" forName="circ3" refType="w" fact="0.2835"/>
            <dgm:constr type="ctrY" for="ch" forName="circ3" refType="w" fact="0.625"/>
            <dgm:constr type="w" for="ch" forName="circ3" refType="w" fact="0.6"/>
            <dgm:constr type="h" for="ch" forName="circ3" refType="h" fact="0.6"/>
            <dgm:constr type="l" for="ch" forName="circ3Tx" refType="w" fact="0.04"/>
            <dgm:constr type="t" for="ch" forName="circ3Tx" refType="h" fact="0.48"/>
            <dgm:constr type="w" for="ch" forName="circ3Tx" refType="w" fact="0.36"/>
            <dgm:constr type="h" for="ch" forName="circ3Tx" refType="h" fact="0.33"/>
          </dgm:constrLst>
        </dgm:if>
        <dgm:else name="Name29">
          <dgm:constrLst>
            <dgm:constr type="ctrX" for="ch" forName="circ1" refType="w" fact="0.5"/>
            <dgm:constr type="ctrY" for="ch" forName="circ1" refType="w" fact="0.27"/>
            <dgm:constr type="w" for="ch" forName="circ1" refType="w" fact="0.52"/>
            <dgm:constr type="h" for="ch" forName="circ1" refType="h" fact="0.52"/>
            <dgm:constr type="l" for="ch" forName="circ1Tx" refType="w" fact="0.3"/>
            <dgm:constr type="t" for="ch" forName="circ1Tx" refType="h" fact="0.08"/>
            <dgm:constr type="w" for="ch" forName="circ1Tx" refType="w" fact="0.4"/>
            <dgm:constr type="h" for="ch" forName="circ1Tx" refType="h" fact="0.165"/>
            <dgm:constr type="ctrX" for="ch" forName="circ2" refType="w" fact="0.73"/>
            <dgm:constr type="ctrY" for="ch" forName="circ2" refType="w" fact="0.5"/>
            <dgm:constr type="w" for="ch" forName="circ2" refType="w" fact="0.52"/>
            <dgm:constr type="h" for="ch" forName="circ2" refType="h" fact="0.52"/>
            <dgm:constr type="r" for="ch" forName="circ2Tx" refType="w" fact="0.95"/>
            <dgm:constr type="t" for="ch" forName="circ2Tx" refType="h" fact="0.3"/>
            <dgm:constr type="w" for="ch" forName="circ2Tx" refType="w" fact="0.2"/>
            <dgm:constr type="h" for="ch" forName="circ2Tx" refType="h" fact="0.4"/>
            <dgm:constr type="ctrX" for="ch" forName="circ3" refType="w" fact="0.5"/>
            <dgm:constr type="ctrY" for="ch" forName="circ3" refType="w" fact="0.73"/>
            <dgm:constr type="w" for="ch" forName="circ3" refType="w" fact="0.52"/>
            <dgm:constr type="h" for="ch" forName="circ3" refType="h" fact="0.52"/>
            <dgm:constr type="l" for="ch" forName="circ3Tx" refType="w" fact="0.3"/>
            <dgm:constr type="b" for="ch" forName="circ3Tx" refType="h" fact="0.92"/>
            <dgm:constr type="w" for="ch" forName="circ3Tx" refType="w" fact="0.4"/>
            <dgm:constr type="h" for="ch" forName="circ3Tx" refType="h" fact="0.165"/>
            <dgm:constr type="ctrX" for="ch" forName="circ4" refType="w" fact="0.27"/>
            <dgm:constr type="ctrY" for="ch" forName="circ4" refType="h" fact="0.5"/>
            <dgm:constr type="w" for="ch" forName="circ4" refType="w" fact="0.52"/>
            <dgm:constr type="h" for="ch" forName="circ4" refType="h" fact="0.52"/>
            <dgm:constr type="l" for="ch" forName="circ4Tx" refType="w" fact="0.05"/>
            <dgm:constr type="t" for="ch" forName="circ4Tx" refType="h" fact="0.3"/>
            <dgm:constr type="w" for="ch" forName="circ4Tx" refType="w" fact="0.2"/>
            <dgm:constr type="h" for="ch" forName="circ4Tx" refType="h" fact="0.4"/>
          </dgm:constrLst>
        </dgm:else>
      </dgm:choose>
      <dgm:ruleLst/>
      <dgm:forEach name="Name30" axis="ch ch" ptType="node node" st="2 1" cnt="1 1">
        <dgm:layoutNode name="circ1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1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1" axis="ch ch" ptType="node node" st="2 2" cnt="1 1">
        <dgm:layoutNode name="circ2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2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2" axis="ch ch" ptType="node node" st="2 3" cnt="1 1">
        <dgm:layoutNode name="circ3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3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3" axis="ch ch" ptType="node node" st="2 4" cnt="1 1">
        <dgm:layoutNode name="circ4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4Tx" styleLbl="revTx">
          <dgm:varLst>
            <dgm:chMax val="0"/>
            <dgm:chPref val="0"/>
            <dgm:bulletEnabled val="1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</dgm:layoutNode>
    <dgm:layoutNode name="leftComposite">
      <dgm:choose name="Name34">
        <dgm:if name="Name35" axis="ch ch" ptType="node node" st="1 1" cnt="1 0" func="cnt" op="lte" val="1">
          <dgm:alg type="composite">
            <dgm:param type="ar" val="1.3085"/>
          </dgm:alg>
          <dgm:constrLst>
            <dgm:constr type="l" for="ch" forName="childText1_1" refType="w" fact="0.2124"/>
            <dgm:constr type="t" for="ch" forName="childText1_1" refType="h" fact="0"/>
            <dgm:constr type="w" for="ch" forName="childText1_1" refType="w" fact="0.5759"/>
            <dgm:constr type="h" for="ch" forName="childText1_1" refType="h" fact="0.7535"/>
            <dgm:constr type="l" for="ch" forName="ellipse1" refType="w" fact="0"/>
            <dgm:constr type="t" for="ch" forName="ellipse1" refType="h" fact="0.63"/>
            <dgm:constr type="w" for="ch" forName="ellipse1" refType="w" fact="0.2828"/>
            <dgm:constr type="h" for="ch" forName="ellipse1" refType="h" fact="0.37"/>
            <dgm:constr type="l" for="ch" forName="ellipse2" refType="w" fact="0.82"/>
            <dgm:constr type="t" for="ch" forName="ellipse2" refType="h" fact="0.17"/>
            <dgm:constr type="w" for="ch" forName="ellipse2" refType="w" fact="0.1645"/>
            <dgm:constr type="h" for="ch" forName="ellipse2" refType="h" fact="0.2153"/>
          </dgm:constrLst>
        </dgm:if>
        <dgm:if name="Name36" axis="ch ch" ptType="node node" st="1 1" cnt="1 0" func="cnt" op="equ" val="2">
          <dgm:alg type="composite">
            <dgm:param type="ar" val="0.8917"/>
          </dgm:alg>
          <dgm:constrLst>
            <dgm:constr type="l" for="ch" forName="childText1_1" refType="w" fact="0.1864"/>
            <dgm:constr type="t" for="ch" forName="childText1_1" refType="h" fact="0"/>
            <dgm:constr type="w" for="ch" forName="childText1_1" refType="w" fact="0.5055"/>
            <dgm:constr type="h" for="ch" forName="childText1_1" refType="h" fact="0.4507"/>
            <dgm:constr type="l" for="ch" forName="childText1_2" refType="w" fact="0.4945"/>
            <dgm:constr type="t" for="ch" forName="childText1_2" refType="h" fact="0.3929"/>
            <dgm:constr type="w" for="ch" forName="childText1_2" refType="w" fact="0.5055"/>
            <dgm:constr type="h" for="ch" forName="childText1_2" refType="h" fact="0.4507"/>
            <dgm:constr type="l" for="ch" forName="ellipse1" refType="w" fact="0"/>
            <dgm:constr type="t" for="ch" forName="ellipse1" refType="h" fact="0.3768"/>
            <dgm:constr type="w" for="ch" forName="ellipse1" refType="w" fact="0.2482"/>
            <dgm:constr type="h" for="ch" forName="ellipse1" refType="h" fact="0.2213"/>
            <dgm:constr type="l" for="ch" forName="ellipse3" refType="w" fact="0.5474"/>
            <dgm:constr type="t" for="ch" forName="ellipse3" refType="h" fact="0.8712"/>
            <dgm:constr type="w" for="ch" forName="ellipse3" refType="w" fact="0.1444"/>
            <dgm:constr type="h" for="ch" forName="ellipse3" refType="h" fact="0.1288"/>
            <dgm:constr type="l" for="ch" forName="ellipse2" refType="w" fact="0.7333"/>
            <dgm:constr type="t" for="ch" forName="ellipse2" refType="h" fact="0.0887"/>
            <dgm:constr type="w" for="ch" forName="ellipse2" refType="w" fact="0.1444"/>
            <dgm:constr type="h" for="ch" forName="ellipse2" refType="h" fact="0.1288"/>
          </dgm:constrLst>
        </dgm:if>
        <dgm:if name="Name37" axis="ch ch" ptType="node node" st="1 1" cnt="1 0" func="cnt" op="equ" val="3">
          <dgm:alg type="composite">
            <dgm:param type="ar" val="1.0811"/>
          </dgm:alg>
          <dgm:constrLst>
            <dgm:constr type="l" for="ch" forName="childText1_3" refType="w" fact="0.1649"/>
            <dgm:constr type="t" for="ch" forName="childText1_3" refType="h" fact="0.5389"/>
            <dgm:constr type="w" for="ch" forName="childText1_3" refType="w" fact="0.4265"/>
            <dgm:constr type="h" for="ch" forName="childText1_3" refType="h" fact="0.4611"/>
            <dgm:constr type="l" for="ch" forName="childText1_1" refType="w" fact="0.1573"/>
            <dgm:constr type="t" for="ch" forName="childText1_1" refType="h" fact="0"/>
            <dgm:constr type="w" for="ch" forName="childText1_1" refType="w" fact="0.4265"/>
            <dgm:constr type="h" for="ch" forName="childText1_1" refType="h" fact="0.4611"/>
            <dgm:constr type="l" for="ch" forName="childText1_2" refType="w" fact="0.5735"/>
            <dgm:constr type="t" for="ch" forName="childText1_2" refType="h" fact="0.2754"/>
            <dgm:constr type="w" for="ch" forName="childText1_2" refType="w" fact="0.4265"/>
            <dgm:constr type="h" for="ch" forName="childText1_2" refType="h" fact="0.4611"/>
            <dgm:constr type="l" for="ch" forName="ellipse1" refType="w" fact="0"/>
            <dgm:constr type="t" for="ch" forName="ellipse1" refType="h" fact="0.3855"/>
            <dgm:constr type="w" for="ch" forName="ellipse1" refType="w" fact="0.2095"/>
            <dgm:constr type="h" for="ch" forName="ellipse1" refType="h" fact="0.2264"/>
            <dgm:constr type="l" for="ch" forName="ellipse3" refType="w" fact="0.6181"/>
            <dgm:constr type="t" for="ch" forName="ellipse3" refType="h" fact="0.7647"/>
            <dgm:constr type="w" for="ch" forName="ellipse3" refType="w" fact="0.1219"/>
            <dgm:constr type="h" for="ch" forName="ellipse3" refType="h" fact="0.1317"/>
            <dgm:constr type="l" for="ch" forName="ellipse2" refType="w" fact="0.6188"/>
            <dgm:constr type="t" for="ch" forName="ellipse2" refType="h" fact="0.0907"/>
            <dgm:constr type="w" for="ch" forName="ellipse2" refType="w" fact="0.1219"/>
            <dgm:constr type="h" for="ch" forName="ellipse2" refType="h" fact="0.1317"/>
          </dgm:constrLst>
        </dgm:if>
        <dgm:else name="Name38">
          <dgm:alg type="composite">
            <dgm:param type="ar" val="0.9472"/>
          </dgm:alg>
          <dgm:constrLst>
            <dgm:constr type="l" for="ch" forName="childText1_3" refType="w" fact="0"/>
            <dgm:constr type="t" for="ch" forName="childText1_3" refType="h" fact="0.6035"/>
            <dgm:constr type="w" for="ch" forName="childText1_3" refType="w" fact="0.4186"/>
            <dgm:constr type="h" for="ch" forName="childText1_3" refType="h" fact="0.3965"/>
            <dgm:constr type="l" for="ch" forName="childText1_1" refType="w" fact="0.0981"/>
            <dgm:constr type="t" for="ch" forName="childText1_1" refType="h" fact="0"/>
            <dgm:constr type="w" for="ch" forName="childText1_1" refType="w" fact="0.4186"/>
            <dgm:constr type="h" for="ch" forName="childText1_1" refType="h" fact="0.3965"/>
            <dgm:constr type="l" for="ch" forName="childText1_2" refType="w" fact="0.5385"/>
            <dgm:constr type="t" for="ch" forName="childText1_2" refType="h" fact="0.1304"/>
            <dgm:constr type="w" for="ch" forName="childText1_2" refType="w" fact="0.4186"/>
            <dgm:constr type="h" for="ch" forName="childText1_2" refType="h" fact="0.3965"/>
            <dgm:constr type="l" for="ch" forName="ellipse4" refType="w" fact="0.3222"/>
            <dgm:constr type="t" for="ch" forName="ellipse4" refType="h" fact="0.4232"/>
            <dgm:constr type="w" for="ch" forName="ellipse4" refType="w" fact="0.2056"/>
            <dgm:constr type="h" for="ch" forName="ellipse4" refType="h" fact="0.1947"/>
            <dgm:constr type="l" for="ch" forName="ellipse1" refType="w" fact="0.1489"/>
            <dgm:constr type="t" for="ch" forName="ellipse1" refType="h" fact="0.4502"/>
            <dgm:constr type="w" for="ch" forName="ellipse1" refType="w" fact="0.1196"/>
            <dgm:constr type="h" for="ch" forName="ellipse1" refType="h" fact="0.1133"/>
            <dgm:constr type="l" for="ch" forName="ellipse2" refType="w" fact="0.5384"/>
            <dgm:constr type="t" for="ch" forName="ellipse2" refType="h" fact="0.0124"/>
            <dgm:constr type="w" for="ch" forName="ellipse2" refType="w" fact="0.1196"/>
            <dgm:constr type="h" for="ch" forName="ellipse2" refType="h" fact="0.1133"/>
            <dgm:constr type="l" for="ch" forName="childText1_4" refType="w" fact="0.4625"/>
            <dgm:constr type="t" for="ch" forName="childText1_4" refType="h" fact="0.5719"/>
            <dgm:constr type="w" for="ch" forName="childText1_4" refType="w" fact="0.4186"/>
            <dgm:constr type="h" for="ch" forName="childText1_4" refType="h" fact="0.3965"/>
            <dgm:constr type="l" for="ch" forName="ellipse3" refType="w" fact="0.8804"/>
            <dgm:constr type="t" for="ch" forName="ellipse3" refType="h" fact="0.5329"/>
            <dgm:constr type="w" for="ch" forName="ellipse3" refType="w" fact="0.1196"/>
            <dgm:constr type="h" for="ch" forName="ellipse3" refType="h" fact="0.1133"/>
            <dgm:constr type="l" for="ch" forName="ellipse5" refType="w" fact="0.0146"/>
            <dgm:constr type="t" for="ch" forName="ellipse5" refType="h" fact="0.5228"/>
            <dgm:constr type="w" for="ch" forName="ellipse5" refType="w" fact="0.0899"/>
            <dgm:constr type="h" for="ch" forName="ellipse5" refType="h" fact="0.0851"/>
          </dgm:constrLst>
        </dgm:else>
      </dgm:choose>
      <dgm:forEach name="Name39" axis="ch ch" ptType="node node" st="1 1" cnt="1 1">
        <dgm:layoutNode name="childText1_1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1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ellipse2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Name40" axis="ch ch" ptType="node node" st="1 2" cnt="1 1">
        <dgm:layoutNode name="childText1_2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3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Name41" axis="ch ch" ptType="node node" st="1 3" cnt="1 1">
        <dgm:layoutNode name="childText1_3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forEach>
      <dgm:forEach name="Name42" axis="ch ch" ptType="node node" st="1 4" cnt="1 1">
        <dgm:layoutNode name="childText1_4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4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ellipse5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layoutNode>
    <dgm:choose name="Name43">
      <dgm:if name="Name44" axis="ch ch" ptType="node node" st="3 1" cnt="1 0" func="cnt" op="gte" val="1">
        <dgm:layoutNode name="rightChild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ch des" ptType="node node" st="3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45"/>
    </dgm:choose>
    <dgm:layoutNode name="parentText1" styleLbl="revTx">
      <dgm:varLst>
        <dgm:chMax val="4"/>
        <dgm:chPref val="3"/>
        <dgm:bulletEnabled val="1"/>
      </dgm:varLst>
      <dgm:alg type="tx"/>
      <dgm:shape xmlns:r="http://schemas.openxmlformats.org/officeDocument/2006/relationships" type="rect" r:blip="">
        <dgm:adjLst/>
      </dgm:shape>
      <dgm:presOf axis="ch self" ptType="node node" st="1 1" cnt="1 0"/>
      <dgm:constrLst>
        <dgm:constr type="lMarg" refType="primFontSz" fact="0.3"/>
        <dgm:constr type="rMarg" refType="primFontSz" fact="0.3"/>
        <dgm:constr type="tMarg" refType="primFontSz" fact="0.3"/>
        <dgm:constr type="bMarg" refType="primFontSz" fact="0.3"/>
      </dgm:constrLst>
      <dgm:ruleLst>
        <dgm:rule type="primFontSz" val="5" fact="NaN" max="NaN"/>
      </dgm:ruleLst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00257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791094" y="0"/>
            <a:ext cx="2900257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FEA5DD-3B4C-41C5-9C03-E6F2CAF69530}" type="datetimeFigureOut">
              <a:rPr lang="tr-TR" smtClean="0"/>
              <a:pPr/>
              <a:t>4.03.2014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9372792"/>
            <a:ext cx="2900257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791094" y="9372792"/>
            <a:ext cx="2900257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0241A7-47A4-44DD-861C-D277313BF87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06968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00257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791094" y="0"/>
            <a:ext cx="2900257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F0C74-2BBF-4B62-9AC9-75A4DD32D037}" type="datetimeFigureOut">
              <a:rPr lang="tr-TR" smtClean="0"/>
              <a:pPr/>
              <a:t>4.03.2014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879475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69290" y="4687253"/>
            <a:ext cx="5354320" cy="44405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9372792"/>
            <a:ext cx="2900257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791094" y="9372792"/>
            <a:ext cx="2900257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37D402-4D2F-4999-97D8-D5D4D08BAC9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1503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B4995-04C6-4270-90E4-FCAD024D3A9A}" type="datetime1">
              <a:rPr lang="tr-TR" smtClean="0"/>
              <a:pPr/>
              <a:t>4.03.2014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9C6F-DE9D-4E2B-B519-8269CDA025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BB203-550C-438D-900E-F2D35A683EF6}" type="datetime1">
              <a:rPr lang="tr-TR" smtClean="0"/>
              <a:pPr/>
              <a:t>4.03.2014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9C6F-DE9D-4E2B-B519-8269CDA025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E8269-D5C3-4C4E-994A-0260A30CB9EF}" type="datetime1">
              <a:rPr lang="tr-TR" smtClean="0"/>
              <a:pPr/>
              <a:t>4.03.2014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9C6F-DE9D-4E2B-B519-8269CDA025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EC7E3-6AD7-4677-8B44-EF7914373A8A}" type="datetime1">
              <a:rPr lang="tr-TR" smtClean="0"/>
              <a:pPr/>
              <a:t>4.03.2014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9C6F-DE9D-4E2B-B519-8269CDA025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706E9-5DEE-4A68-86E4-33ADD6ABDE1A}" type="datetime1">
              <a:rPr lang="tr-TR" smtClean="0"/>
              <a:pPr/>
              <a:t>4.03.2014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9C6F-DE9D-4E2B-B519-8269CDA025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D1256-62EE-4EFE-B52A-E3CCBFA84C48}" type="datetime1">
              <a:rPr lang="tr-TR" smtClean="0"/>
              <a:pPr/>
              <a:t>4.03.2014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9C6F-DE9D-4E2B-B519-8269CDA025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50CAA-051D-42F0-89DD-E6E1F54B7CA1}" type="datetime1">
              <a:rPr lang="tr-TR" smtClean="0"/>
              <a:pPr/>
              <a:t>4.03.2014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9C6F-DE9D-4E2B-B519-8269CDA025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1F0C-CF73-4E5C-9665-7B76E92124EC}" type="datetime1">
              <a:rPr lang="tr-TR" smtClean="0"/>
              <a:pPr/>
              <a:t>4.03.2014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9C6F-DE9D-4E2B-B519-8269CDA025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ADDA9-130E-4ED8-92DA-15E502B58B95}" type="datetime1">
              <a:rPr lang="tr-TR" smtClean="0"/>
              <a:pPr/>
              <a:t>4.03.2014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9C6F-DE9D-4E2B-B519-8269CDA025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235A-0548-470F-851B-8B76C72F9D5A}" type="datetime1">
              <a:rPr lang="tr-TR" smtClean="0"/>
              <a:pPr/>
              <a:t>4.03.2014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9C6F-DE9D-4E2B-B519-8269CDA025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77D4E-494A-4AE1-B98E-DE2F860DB910}" type="datetime1">
              <a:rPr lang="tr-TR" smtClean="0"/>
              <a:pPr/>
              <a:t>4.03.2014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9C6F-DE9D-4E2B-B519-8269CDA025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846FE-2DE8-431B-9AAF-7F72C7ABB34B}" type="datetime1">
              <a:rPr lang="tr-TR" smtClean="0"/>
              <a:pPr/>
              <a:t>4.03.2014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A9C6F-DE9D-4E2B-B519-8269CDA02580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diagramData" Target="../diagrams/data9.xml"/><Relationship Id="rId5" Type="http://schemas.openxmlformats.org/officeDocument/2006/relationships/diagramLayout" Target="../diagrams/layout9.xml"/><Relationship Id="rId6" Type="http://schemas.openxmlformats.org/officeDocument/2006/relationships/diagramQuickStyle" Target="../diagrams/quickStyle9.xml"/><Relationship Id="rId7" Type="http://schemas.openxmlformats.org/officeDocument/2006/relationships/diagramColors" Target="../diagrams/colors9.xml"/><Relationship Id="rId8" Type="http://schemas.microsoft.com/office/2007/relationships/diagramDrawing" Target="../diagrams/drawing9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diagramData" Target="../diagrams/data1.xml"/><Relationship Id="rId5" Type="http://schemas.openxmlformats.org/officeDocument/2006/relationships/diagramLayout" Target="../diagrams/layout1.xml"/><Relationship Id="rId6" Type="http://schemas.openxmlformats.org/officeDocument/2006/relationships/diagramQuickStyle" Target="../diagrams/quickStyle1.xml"/><Relationship Id="rId7" Type="http://schemas.openxmlformats.org/officeDocument/2006/relationships/diagramColors" Target="../diagrams/colors1.xml"/><Relationship Id="rId8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diagramData" Target="../diagrams/data2.xml"/><Relationship Id="rId5" Type="http://schemas.openxmlformats.org/officeDocument/2006/relationships/diagramLayout" Target="../diagrams/layout2.xml"/><Relationship Id="rId6" Type="http://schemas.openxmlformats.org/officeDocument/2006/relationships/diagramQuickStyle" Target="../diagrams/quickStyle2.xml"/><Relationship Id="rId7" Type="http://schemas.openxmlformats.org/officeDocument/2006/relationships/diagramColors" Target="../diagrams/colors2.xml"/><Relationship Id="rId8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diagramData" Target="../diagrams/data3.xml"/><Relationship Id="rId5" Type="http://schemas.openxmlformats.org/officeDocument/2006/relationships/diagramLayout" Target="../diagrams/layout3.xml"/><Relationship Id="rId6" Type="http://schemas.openxmlformats.org/officeDocument/2006/relationships/diagramQuickStyle" Target="../diagrams/quickStyle3.xml"/><Relationship Id="rId7" Type="http://schemas.openxmlformats.org/officeDocument/2006/relationships/diagramColors" Target="../diagrams/colors3.xml"/><Relationship Id="rId8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1" Type="http://schemas.openxmlformats.org/officeDocument/2006/relationships/diagramQuickStyle" Target="../diagrams/quickStyle5.xml"/><Relationship Id="rId12" Type="http://schemas.openxmlformats.org/officeDocument/2006/relationships/diagramColors" Target="../diagrams/colors5.xml"/><Relationship Id="rId13" Type="http://schemas.microsoft.com/office/2007/relationships/diagramDrawing" Target="../diagrams/drawing5.xml"/><Relationship Id="rId14" Type="http://schemas.openxmlformats.org/officeDocument/2006/relationships/diagramData" Target="../diagrams/data6.xml"/><Relationship Id="rId15" Type="http://schemas.openxmlformats.org/officeDocument/2006/relationships/diagramLayout" Target="../diagrams/layout6.xml"/><Relationship Id="rId16" Type="http://schemas.openxmlformats.org/officeDocument/2006/relationships/diagramQuickStyle" Target="../diagrams/quickStyle6.xml"/><Relationship Id="rId17" Type="http://schemas.openxmlformats.org/officeDocument/2006/relationships/diagramColors" Target="../diagrams/colors6.xml"/><Relationship Id="rId18" Type="http://schemas.microsoft.com/office/2007/relationships/diagramDrawing" Target="../diagrams/drawing6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2.png"/><Relationship Id="rId4" Type="http://schemas.openxmlformats.org/officeDocument/2006/relationships/diagramData" Target="../diagrams/data4.xml"/><Relationship Id="rId5" Type="http://schemas.openxmlformats.org/officeDocument/2006/relationships/diagramLayout" Target="../diagrams/layout4.xml"/><Relationship Id="rId6" Type="http://schemas.openxmlformats.org/officeDocument/2006/relationships/diagramQuickStyle" Target="../diagrams/quickStyle4.xml"/><Relationship Id="rId7" Type="http://schemas.openxmlformats.org/officeDocument/2006/relationships/diagramColors" Target="../diagrams/colors4.xml"/><Relationship Id="rId8" Type="http://schemas.microsoft.com/office/2007/relationships/diagramDrawing" Target="../diagrams/drawing4.xml"/><Relationship Id="rId9" Type="http://schemas.openxmlformats.org/officeDocument/2006/relationships/diagramData" Target="../diagrams/data5.xml"/><Relationship Id="rId10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diagramData" Target="../diagrams/data7.xml"/><Relationship Id="rId5" Type="http://schemas.openxmlformats.org/officeDocument/2006/relationships/diagramLayout" Target="../diagrams/layout7.xml"/><Relationship Id="rId6" Type="http://schemas.openxmlformats.org/officeDocument/2006/relationships/diagramQuickStyle" Target="../diagrams/quickStyle7.xml"/><Relationship Id="rId7" Type="http://schemas.openxmlformats.org/officeDocument/2006/relationships/diagramColors" Target="../diagrams/colors7.xml"/><Relationship Id="rId8" Type="http://schemas.microsoft.com/office/2007/relationships/diagramDrawing" Target="../diagrams/drawing7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diagramData" Target="../diagrams/data8.xml"/><Relationship Id="rId5" Type="http://schemas.openxmlformats.org/officeDocument/2006/relationships/diagramLayout" Target="../diagrams/layout8.xml"/><Relationship Id="rId6" Type="http://schemas.openxmlformats.org/officeDocument/2006/relationships/diagramQuickStyle" Target="../diagrams/quickStyle8.xml"/><Relationship Id="rId7" Type="http://schemas.openxmlformats.org/officeDocument/2006/relationships/diagramColors" Target="../diagrams/colors8.xml"/><Relationship Id="rId8" Type="http://schemas.microsoft.com/office/2007/relationships/diagramDrawing" Target="../diagrams/drawing8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logolar\sunum_rektor_hoca\sunum_tasarim_turkce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50"/>
            <a:ext cx="9144000" cy="7023100"/>
          </a:xfrm>
          <a:prstGeom prst="rect">
            <a:avLst/>
          </a:prstGeom>
          <a:noFill/>
        </p:spPr>
      </p:pic>
      <p:pic>
        <p:nvPicPr>
          <p:cNvPr id="1028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72759"/>
            <a:ext cx="1714512" cy="1141663"/>
          </a:xfrm>
          <a:prstGeom prst="rect">
            <a:avLst/>
          </a:prstGeom>
          <a:noFill/>
        </p:spPr>
      </p:pic>
      <p:sp>
        <p:nvSpPr>
          <p:cNvPr id="9" name="8 Metin kutusu"/>
          <p:cNvSpPr txBox="1"/>
          <p:nvPr/>
        </p:nvSpPr>
        <p:spPr>
          <a:xfrm>
            <a:off x="2536017" y="214290"/>
            <a:ext cx="40719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bg1">
                    <a:lumMod val="85000"/>
                  </a:schemeClr>
                </a:solidFill>
              </a:rPr>
              <a:t>İstanbul </a:t>
            </a:r>
            <a:r>
              <a:rPr lang="tr-TR" sz="2000" b="1" dirty="0" smtClean="0">
                <a:solidFill>
                  <a:schemeClr val="bg1">
                    <a:lumMod val="85000"/>
                  </a:schemeClr>
                </a:solidFill>
              </a:rPr>
              <a:t>Üniversitesi</a:t>
            </a:r>
          </a:p>
          <a:p>
            <a:pPr algn="ctr"/>
            <a:r>
              <a:rPr lang="tr-TR" sz="2000" b="1" dirty="0" smtClean="0">
                <a:solidFill>
                  <a:schemeClr val="bg1">
                    <a:lumMod val="85000"/>
                  </a:schemeClr>
                </a:solidFill>
              </a:rPr>
              <a:t>Ulaştırma ve Lojistik Yüksekokulu</a:t>
            </a:r>
            <a:endParaRPr lang="tr-TR" sz="20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7" name="6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Lojistik Yönetimi</a:t>
            </a:r>
            <a:br>
              <a:rPr lang="tr-TR" dirty="0" smtClean="0"/>
            </a:br>
            <a:r>
              <a:rPr lang="tr-TR" dirty="0" smtClean="0"/>
              <a:t>Ders – I</a:t>
            </a:r>
            <a:endParaRPr lang="tr-TR" dirty="0"/>
          </a:p>
        </p:txBody>
      </p:sp>
      <p:sp>
        <p:nvSpPr>
          <p:cNvPr id="8" name="7 Alt Başlık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tr-TR" dirty="0" smtClean="0">
                <a:solidFill>
                  <a:srgbClr val="008000"/>
                </a:solidFill>
              </a:rPr>
              <a:t>Yrd. Doç. Dr</a:t>
            </a:r>
            <a:r>
              <a:rPr lang="tr-TR" dirty="0" smtClean="0">
                <a:solidFill>
                  <a:srgbClr val="008000"/>
                </a:solidFill>
              </a:rPr>
              <a:t>. </a:t>
            </a:r>
            <a:r>
              <a:rPr lang="tr-TR" dirty="0" smtClean="0">
                <a:solidFill>
                  <a:srgbClr val="008000"/>
                </a:solidFill>
              </a:rPr>
              <a:t>Gültekin ALTUNTAŞ</a:t>
            </a:r>
            <a:endParaRPr lang="tr-TR" dirty="0" smtClean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logolar\sunum_rektor_hoca\sunum_tasarim_turkce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50"/>
            <a:ext cx="9144000" cy="7023100"/>
          </a:xfrm>
          <a:prstGeom prst="rect">
            <a:avLst/>
          </a:prstGeom>
          <a:noFill/>
        </p:spPr>
      </p:pic>
      <p:pic>
        <p:nvPicPr>
          <p:cNvPr id="3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72759"/>
            <a:ext cx="1714512" cy="1141663"/>
          </a:xfrm>
          <a:prstGeom prst="rect">
            <a:avLst/>
          </a:prstGeom>
          <a:noFill/>
        </p:spPr>
      </p:pic>
      <p:sp>
        <p:nvSpPr>
          <p:cNvPr id="4" name="3 Metin kutusu"/>
          <p:cNvSpPr txBox="1"/>
          <p:nvPr/>
        </p:nvSpPr>
        <p:spPr>
          <a:xfrm>
            <a:off x="2536017" y="214290"/>
            <a:ext cx="40719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>
                <a:solidFill>
                  <a:schemeClr val="bg1">
                    <a:lumMod val="85000"/>
                  </a:schemeClr>
                </a:solidFill>
              </a:rPr>
              <a:t>Küresel Lojistik</a:t>
            </a:r>
          </a:p>
          <a:p>
            <a:pPr algn="ctr"/>
            <a:r>
              <a:rPr lang="tr-TR" sz="2800" b="1" dirty="0" smtClean="0">
                <a:solidFill>
                  <a:schemeClr val="bg1">
                    <a:lumMod val="85000"/>
                  </a:schemeClr>
                </a:solidFill>
              </a:rPr>
              <a:t>Eğilim ve Stratejileri </a:t>
            </a:r>
            <a:endParaRPr lang="tr-TR" sz="28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just"/>
            <a:r>
              <a:rPr lang="tr-TR" dirty="0" smtClean="0"/>
              <a:t>Tedarikin, üretim ve satışın uluslararasılaşması</a:t>
            </a:r>
          </a:p>
          <a:p>
            <a:pPr algn="just"/>
            <a:r>
              <a:rPr lang="tr-TR" dirty="0" smtClean="0"/>
              <a:t>Kaynaklara erişimin güçleşmesi</a:t>
            </a:r>
          </a:p>
          <a:p>
            <a:pPr algn="just"/>
            <a:r>
              <a:rPr lang="tr-TR" dirty="0" smtClean="0"/>
              <a:t>Enerji maliyetlerinin yükselmesi</a:t>
            </a:r>
          </a:p>
          <a:p>
            <a:pPr algn="just"/>
            <a:r>
              <a:rPr lang="tr-TR" dirty="0" smtClean="0"/>
              <a:t>Güvenliğe yönelik tehditlerin artışı</a:t>
            </a:r>
          </a:p>
          <a:p>
            <a:pPr algn="just"/>
            <a:r>
              <a:rPr lang="tr-TR" dirty="0" smtClean="0"/>
              <a:t>Ekolojik açıdan sürdürülebilirlik kaygısı</a:t>
            </a:r>
          </a:p>
        </p:txBody>
      </p:sp>
    </p:spTree>
    <p:extLst>
      <p:ext uri="{BB962C8B-B14F-4D97-AF65-F5344CB8AC3E}">
        <p14:creationId xmlns:p14="http://schemas.microsoft.com/office/powerpoint/2010/main" val="40222337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logolar\sunum_rektor_hoca\sunum_tasarim_turkce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50"/>
            <a:ext cx="9144000" cy="7023100"/>
          </a:xfrm>
          <a:prstGeom prst="rect">
            <a:avLst/>
          </a:prstGeom>
          <a:noFill/>
        </p:spPr>
      </p:pic>
      <p:pic>
        <p:nvPicPr>
          <p:cNvPr id="3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72759"/>
            <a:ext cx="1714512" cy="1141663"/>
          </a:xfrm>
          <a:prstGeom prst="rect">
            <a:avLst/>
          </a:prstGeom>
          <a:noFill/>
        </p:spPr>
      </p:pic>
      <p:sp>
        <p:nvSpPr>
          <p:cNvPr id="4" name="3 Metin kutusu"/>
          <p:cNvSpPr txBox="1"/>
          <p:nvPr/>
        </p:nvSpPr>
        <p:spPr>
          <a:xfrm>
            <a:off x="2536017" y="214290"/>
            <a:ext cx="40719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>
                <a:solidFill>
                  <a:schemeClr val="bg1">
                    <a:lumMod val="85000"/>
                  </a:schemeClr>
                </a:solidFill>
              </a:rPr>
              <a:t>Uluslararasılaşma</a:t>
            </a:r>
            <a:endParaRPr lang="tr-TR" sz="2800" b="1" dirty="0">
              <a:solidFill>
                <a:schemeClr val="bg1">
                  <a:lumMod val="85000"/>
                </a:schemeClr>
              </a:solidFill>
            </a:endParaRP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1742479"/>
              </p:ext>
            </p:extLst>
          </p:nvPr>
        </p:nvGraphicFramePr>
        <p:xfrm>
          <a:off x="457200" y="1855365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508412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logolar\sunum_rektor_hoca\sunum_tasarim_turkce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50"/>
            <a:ext cx="9144000" cy="7023100"/>
          </a:xfrm>
          <a:prstGeom prst="rect">
            <a:avLst/>
          </a:prstGeom>
          <a:noFill/>
        </p:spPr>
      </p:pic>
      <p:pic>
        <p:nvPicPr>
          <p:cNvPr id="3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72759"/>
            <a:ext cx="1714512" cy="1141663"/>
          </a:xfrm>
          <a:prstGeom prst="rect">
            <a:avLst/>
          </a:prstGeom>
          <a:noFill/>
        </p:spPr>
      </p:pic>
      <p:sp>
        <p:nvSpPr>
          <p:cNvPr id="4" name="3 Metin kutusu"/>
          <p:cNvSpPr txBox="1"/>
          <p:nvPr/>
        </p:nvSpPr>
        <p:spPr>
          <a:xfrm>
            <a:off x="2536017" y="214290"/>
            <a:ext cx="40719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>
                <a:solidFill>
                  <a:schemeClr val="bg1">
                    <a:lumMod val="85000"/>
                  </a:schemeClr>
                </a:solidFill>
              </a:rPr>
              <a:t>Güvenlik</a:t>
            </a:r>
            <a:endParaRPr lang="tr-TR" sz="28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just"/>
            <a:r>
              <a:rPr lang="tr-TR" dirty="0" smtClean="0"/>
              <a:t>Süreç iyileştirme</a:t>
            </a:r>
          </a:p>
          <a:p>
            <a:pPr algn="just"/>
            <a:r>
              <a:rPr lang="tr-TR" dirty="0" smtClean="0"/>
              <a:t>Müşteri beklentileri</a:t>
            </a:r>
          </a:p>
          <a:p>
            <a:pPr algn="just"/>
            <a:r>
              <a:rPr lang="tr-TR" dirty="0" smtClean="0"/>
              <a:t>Güvenlik düzenlemeleri</a:t>
            </a:r>
          </a:p>
          <a:p>
            <a:pPr algn="just"/>
            <a:r>
              <a:rPr lang="tr-TR" dirty="0" smtClean="0"/>
              <a:t>Sigorta işletmelerinin koşul dayatmaları</a:t>
            </a:r>
          </a:p>
          <a:p>
            <a:pPr algn="just"/>
            <a:r>
              <a:rPr lang="tr-TR" dirty="0" smtClean="0"/>
              <a:t>Teknolojik gelişim</a:t>
            </a:r>
          </a:p>
        </p:txBody>
      </p:sp>
    </p:spTree>
    <p:extLst>
      <p:ext uri="{BB962C8B-B14F-4D97-AF65-F5344CB8AC3E}">
        <p14:creationId xmlns:p14="http://schemas.microsoft.com/office/powerpoint/2010/main" val="28716297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E:\logolar\sunum_rektor_hoca\sunum_tasarim_turkce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50"/>
            <a:ext cx="9144000" cy="7023100"/>
          </a:xfrm>
          <a:prstGeom prst="rect">
            <a:avLst/>
          </a:prstGeom>
          <a:noFill/>
        </p:spPr>
      </p:pic>
      <p:pic>
        <p:nvPicPr>
          <p:cNvPr id="6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72759"/>
            <a:ext cx="1714512" cy="1141663"/>
          </a:xfrm>
          <a:prstGeom prst="rect">
            <a:avLst/>
          </a:prstGeom>
          <a:noFill/>
        </p:spPr>
      </p:pic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821637" y="5786454"/>
            <a:ext cx="5500726" cy="50006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tr-TR" sz="2400" b="1" dirty="0" smtClean="0"/>
              <a:t>Teşekkür ederim.</a:t>
            </a:r>
            <a:endParaRPr lang="tr-TR" sz="2400" b="1" dirty="0"/>
          </a:p>
        </p:txBody>
      </p:sp>
      <p:sp>
        <p:nvSpPr>
          <p:cNvPr id="7" name="6 Metin kutusu"/>
          <p:cNvSpPr txBox="1"/>
          <p:nvPr/>
        </p:nvSpPr>
        <p:spPr>
          <a:xfrm>
            <a:off x="2536017" y="214290"/>
            <a:ext cx="40719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chemeClr val="bg1">
                    <a:lumMod val="85000"/>
                  </a:schemeClr>
                </a:solidFill>
              </a:rPr>
              <a:t>İstanbul Üniversitesi</a:t>
            </a:r>
            <a:endParaRPr lang="tr-TR" sz="3600" b="1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9" name="Picture 1" descr="C:\Users\Turkoglu\Desktop\Rektor_hoca_sunum\lalale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18536" y="2434529"/>
            <a:ext cx="4506928" cy="320904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logolar\sunum_rektor_hoca\sunum_tasarim_turkce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50"/>
            <a:ext cx="9144000" cy="7023100"/>
          </a:xfrm>
          <a:prstGeom prst="rect">
            <a:avLst/>
          </a:prstGeom>
          <a:noFill/>
        </p:spPr>
      </p:pic>
      <p:pic>
        <p:nvPicPr>
          <p:cNvPr id="3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72759"/>
            <a:ext cx="1714512" cy="1141663"/>
          </a:xfrm>
          <a:prstGeom prst="rect">
            <a:avLst/>
          </a:prstGeom>
          <a:noFill/>
        </p:spPr>
      </p:pic>
      <p:sp>
        <p:nvSpPr>
          <p:cNvPr id="4" name="3 Metin kutusu"/>
          <p:cNvSpPr txBox="1"/>
          <p:nvPr/>
        </p:nvSpPr>
        <p:spPr>
          <a:xfrm>
            <a:off x="2536017" y="214290"/>
            <a:ext cx="40719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chemeClr val="bg1">
                    <a:lumMod val="85000"/>
                  </a:schemeClr>
                </a:solidFill>
              </a:rPr>
              <a:t>Gündem</a:t>
            </a:r>
            <a:endParaRPr lang="tr-TR" sz="36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92500" lnSpcReduction="20000"/>
          </a:bodyPr>
          <a:lstStyle/>
          <a:p>
            <a:r>
              <a:rPr lang="tr-TR" dirty="0" smtClean="0"/>
              <a:t>Lojistikte Yeni Yönelimler</a:t>
            </a:r>
          </a:p>
          <a:p>
            <a:r>
              <a:rPr lang="tr-TR" dirty="0" smtClean="0"/>
              <a:t>Müşteri Değeri</a:t>
            </a:r>
          </a:p>
          <a:p>
            <a:r>
              <a:rPr lang="tr-TR" dirty="0" smtClean="0"/>
              <a:t>Tedarik Zincirinde Kritik Bağlantılar</a:t>
            </a:r>
          </a:p>
          <a:p>
            <a:r>
              <a:rPr lang="tr-TR" dirty="0" smtClean="0"/>
              <a:t>Yeni Rekabet Çevresi</a:t>
            </a:r>
          </a:p>
          <a:p>
            <a:r>
              <a:rPr lang="tr-TR" dirty="0" smtClean="0"/>
              <a:t>Örgütsel Yapı</a:t>
            </a:r>
          </a:p>
          <a:p>
            <a:r>
              <a:rPr lang="tr-TR" dirty="0" smtClean="0"/>
              <a:t>En İyi Çözümler</a:t>
            </a:r>
          </a:p>
          <a:p>
            <a:r>
              <a:rPr lang="tr-TR" dirty="0" smtClean="0"/>
              <a:t>Küresel Lojistik Eğilim ve Stratejileri</a:t>
            </a:r>
          </a:p>
          <a:p>
            <a:r>
              <a:rPr lang="tr-TR" dirty="0" smtClean="0"/>
              <a:t>Uluslararasılaşma</a:t>
            </a:r>
          </a:p>
          <a:p>
            <a:r>
              <a:rPr lang="tr-TR" dirty="0" smtClean="0"/>
              <a:t>Güvenlik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logolar\sunum_rektor_hoca\sunum_tasarim_turkce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50"/>
            <a:ext cx="9144000" cy="7023100"/>
          </a:xfrm>
          <a:prstGeom prst="rect">
            <a:avLst/>
          </a:prstGeom>
          <a:noFill/>
        </p:spPr>
      </p:pic>
      <p:pic>
        <p:nvPicPr>
          <p:cNvPr id="3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72759"/>
            <a:ext cx="1714512" cy="1141663"/>
          </a:xfrm>
          <a:prstGeom prst="rect">
            <a:avLst/>
          </a:prstGeom>
          <a:noFill/>
        </p:spPr>
      </p:pic>
      <p:sp>
        <p:nvSpPr>
          <p:cNvPr id="4" name="3 Metin kutusu"/>
          <p:cNvSpPr txBox="1"/>
          <p:nvPr/>
        </p:nvSpPr>
        <p:spPr>
          <a:xfrm>
            <a:off x="2536017" y="214290"/>
            <a:ext cx="407196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chemeClr val="bg1">
                    <a:lumMod val="85000"/>
                  </a:schemeClr>
                </a:solidFill>
              </a:rPr>
              <a:t>Lojistikte Yeni Yönelimler</a:t>
            </a:r>
            <a:endParaRPr lang="tr-TR" sz="3200" b="1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014217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246188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logolar\sunum_rektor_hoca\sunum_tasarim_turkce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50"/>
            <a:ext cx="9144000" cy="7023100"/>
          </a:xfrm>
          <a:prstGeom prst="rect">
            <a:avLst/>
          </a:prstGeom>
          <a:noFill/>
        </p:spPr>
      </p:pic>
      <p:pic>
        <p:nvPicPr>
          <p:cNvPr id="3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72759"/>
            <a:ext cx="1714512" cy="1141663"/>
          </a:xfrm>
          <a:prstGeom prst="rect">
            <a:avLst/>
          </a:prstGeom>
          <a:noFill/>
        </p:spPr>
      </p:pic>
      <p:sp>
        <p:nvSpPr>
          <p:cNvPr id="4" name="3 Metin kutusu"/>
          <p:cNvSpPr txBox="1"/>
          <p:nvPr/>
        </p:nvSpPr>
        <p:spPr>
          <a:xfrm>
            <a:off x="2536017" y="214290"/>
            <a:ext cx="40719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>
                <a:solidFill>
                  <a:schemeClr val="bg1">
                    <a:lumMod val="85000"/>
                  </a:schemeClr>
                </a:solidFill>
              </a:rPr>
              <a:t>Müşteri Değeri</a:t>
            </a:r>
            <a:endParaRPr lang="tr-TR" sz="2800" b="1" dirty="0">
              <a:solidFill>
                <a:schemeClr val="bg1">
                  <a:lumMod val="85000"/>
                </a:schemeClr>
              </a:solidFill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69211398"/>
              </p:ext>
            </p:extLst>
          </p:nvPr>
        </p:nvGraphicFramePr>
        <p:xfrm>
          <a:off x="287866" y="1888066"/>
          <a:ext cx="8676622" cy="44212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8201779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logolar\sunum_rektor_hoca\sunum_tasarim_turkce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50"/>
            <a:ext cx="9144000" cy="7023100"/>
          </a:xfrm>
          <a:prstGeom prst="rect">
            <a:avLst/>
          </a:prstGeom>
          <a:noFill/>
        </p:spPr>
      </p:pic>
      <p:pic>
        <p:nvPicPr>
          <p:cNvPr id="3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72759"/>
            <a:ext cx="1714512" cy="1141663"/>
          </a:xfrm>
          <a:prstGeom prst="rect">
            <a:avLst/>
          </a:prstGeom>
          <a:noFill/>
        </p:spPr>
      </p:pic>
      <p:sp>
        <p:nvSpPr>
          <p:cNvPr id="4" name="3 Metin kutusu"/>
          <p:cNvSpPr txBox="1"/>
          <p:nvPr/>
        </p:nvSpPr>
        <p:spPr>
          <a:xfrm>
            <a:off x="2536017" y="214290"/>
            <a:ext cx="40719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>
                <a:solidFill>
                  <a:schemeClr val="bg1">
                    <a:lumMod val="85000"/>
                  </a:schemeClr>
                </a:solidFill>
              </a:rPr>
              <a:t>Tedarik Zincirinde</a:t>
            </a:r>
          </a:p>
          <a:p>
            <a:pPr algn="ctr"/>
            <a:r>
              <a:rPr lang="tr-TR" sz="2800" b="1" dirty="0" smtClean="0">
                <a:solidFill>
                  <a:schemeClr val="bg1">
                    <a:lumMod val="85000"/>
                  </a:schemeClr>
                </a:solidFill>
              </a:rPr>
              <a:t>Kritik Bağlantılar</a:t>
            </a:r>
            <a:endParaRPr lang="tr-TR" sz="2800" b="1" dirty="0">
              <a:solidFill>
                <a:schemeClr val="bg1">
                  <a:lumMod val="85000"/>
                </a:schemeClr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7931659"/>
              </p:ext>
            </p:extLst>
          </p:nvPr>
        </p:nvGraphicFramePr>
        <p:xfrm>
          <a:off x="323528" y="1628800"/>
          <a:ext cx="8712968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779912" y="1916832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solidFill>
                  <a:srgbClr val="FF0000"/>
                </a:solidFill>
              </a:rPr>
              <a:t>Yalın? - İsraf</a:t>
            </a:r>
            <a:endParaRPr lang="tr-TR" sz="24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35896" y="5085184"/>
            <a:ext cx="22322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solidFill>
                  <a:srgbClr val="FF0000"/>
                </a:solidFill>
              </a:rPr>
              <a:t>Çevik? – Hacim ve Çeşitlilik</a:t>
            </a:r>
            <a:endParaRPr lang="tr-TR" sz="24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99592" y="1916832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solidFill>
                  <a:srgbClr val="FF0000"/>
                </a:solidFill>
              </a:rPr>
              <a:t>Nissan</a:t>
            </a:r>
            <a:endParaRPr lang="tr-TR" sz="24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44208" y="5445224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solidFill>
                  <a:srgbClr val="FF0000"/>
                </a:solidFill>
              </a:rPr>
              <a:t>Xerox</a:t>
            </a:r>
            <a:endParaRPr lang="tr-TR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017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logolar\sunum_rektor_hoca\sunum_tasarim_turkce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50"/>
            <a:ext cx="9144000" cy="7023100"/>
          </a:xfrm>
          <a:prstGeom prst="rect">
            <a:avLst/>
          </a:prstGeom>
          <a:noFill/>
        </p:spPr>
      </p:pic>
      <p:pic>
        <p:nvPicPr>
          <p:cNvPr id="3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72759"/>
            <a:ext cx="1714512" cy="1141663"/>
          </a:xfrm>
          <a:prstGeom prst="rect">
            <a:avLst/>
          </a:prstGeom>
          <a:noFill/>
        </p:spPr>
      </p:pic>
      <p:sp>
        <p:nvSpPr>
          <p:cNvPr id="4" name="3 Metin kutusu"/>
          <p:cNvSpPr txBox="1"/>
          <p:nvPr/>
        </p:nvSpPr>
        <p:spPr>
          <a:xfrm>
            <a:off x="2536017" y="214290"/>
            <a:ext cx="40719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>
                <a:solidFill>
                  <a:schemeClr val="bg1">
                    <a:lumMod val="85000"/>
                  </a:schemeClr>
                </a:solidFill>
              </a:rPr>
              <a:t>Yeni Rekabet Çevresi</a:t>
            </a:r>
            <a:endParaRPr lang="tr-TR" sz="28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85000" lnSpcReduction="20000"/>
          </a:bodyPr>
          <a:lstStyle/>
          <a:p>
            <a:pPr algn="just"/>
            <a:r>
              <a:rPr lang="tr-TR" dirty="0" smtClean="0">
                <a:solidFill>
                  <a:srgbClr val="FF0000"/>
                </a:solidFill>
              </a:rPr>
              <a:t>Güvenirlik</a:t>
            </a:r>
            <a:r>
              <a:rPr lang="tr-TR" dirty="0" smtClean="0"/>
              <a:t> </a:t>
            </a:r>
            <a:r>
              <a:rPr lang="en-AU" dirty="0" smtClean="0"/>
              <a:t>(Reliability):</a:t>
            </a:r>
            <a:r>
              <a:rPr lang="tr-TR" dirty="0" smtClean="0"/>
              <a:t> Uzlaşılan zamanda teslimi sağlayabilme...</a:t>
            </a:r>
          </a:p>
          <a:p>
            <a:pPr algn="just"/>
            <a:endParaRPr lang="tr-TR" dirty="0" smtClean="0">
              <a:solidFill>
                <a:srgbClr val="FF0000"/>
              </a:solidFill>
            </a:endParaRPr>
          </a:p>
          <a:p>
            <a:pPr algn="just"/>
            <a:r>
              <a:rPr lang="tr-TR" dirty="0" smtClean="0">
                <a:solidFill>
                  <a:srgbClr val="FF0000"/>
                </a:solidFill>
              </a:rPr>
              <a:t>İsteklilik, Heveslilik </a:t>
            </a:r>
            <a:r>
              <a:rPr lang="tr-TR" dirty="0" smtClean="0"/>
              <a:t>(</a:t>
            </a:r>
            <a:r>
              <a:rPr lang="en-AU" dirty="0" smtClean="0"/>
              <a:t>Responsiveness</a:t>
            </a:r>
            <a:r>
              <a:rPr lang="tr-TR" dirty="0" smtClean="0"/>
              <a:t>): En yüksek esneklikle en kısa çevrim süresinde gerçekleştirebilme becerisi...</a:t>
            </a:r>
          </a:p>
          <a:p>
            <a:pPr algn="just"/>
            <a:endParaRPr lang="tr-TR" dirty="0"/>
          </a:p>
          <a:p>
            <a:pPr algn="just"/>
            <a:r>
              <a:rPr lang="tr-TR" dirty="0" smtClean="0">
                <a:solidFill>
                  <a:srgbClr val="FF0000"/>
                </a:solidFill>
              </a:rPr>
              <a:t>Esneklik</a:t>
            </a:r>
            <a:r>
              <a:rPr lang="tr-TR" dirty="0" smtClean="0"/>
              <a:t> (</a:t>
            </a:r>
            <a:r>
              <a:rPr lang="en-AU" dirty="0" smtClean="0"/>
              <a:t>Resilience</a:t>
            </a:r>
            <a:r>
              <a:rPr lang="tr-TR" dirty="0" smtClean="0"/>
              <a:t>): Şoklara karşı dayanıklılık, beklenmedik değişimlerde bile işlev görebilme...</a:t>
            </a:r>
          </a:p>
          <a:p>
            <a:pPr algn="just"/>
            <a:endParaRPr lang="tr-TR" dirty="0"/>
          </a:p>
          <a:p>
            <a:pPr algn="just"/>
            <a:r>
              <a:rPr lang="tr-TR" dirty="0" smtClean="0">
                <a:solidFill>
                  <a:srgbClr val="FF0000"/>
                </a:solidFill>
              </a:rPr>
              <a:t>İlişki</a:t>
            </a:r>
            <a:r>
              <a:rPr lang="tr-TR" dirty="0" smtClean="0"/>
              <a:t> (</a:t>
            </a:r>
            <a:r>
              <a:rPr lang="en-AU" dirty="0" smtClean="0"/>
              <a:t>Relationship</a:t>
            </a:r>
            <a:r>
              <a:rPr lang="tr-TR" dirty="0" smtClean="0"/>
              <a:t>): Alıcı – tedarikçi ilişkisi...</a:t>
            </a:r>
          </a:p>
        </p:txBody>
      </p:sp>
    </p:spTree>
    <p:extLst>
      <p:ext uri="{BB962C8B-B14F-4D97-AF65-F5344CB8AC3E}">
        <p14:creationId xmlns:p14="http://schemas.microsoft.com/office/powerpoint/2010/main" val="1163742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logolar\sunum_rektor_hoca\sunum_tasarim_turkce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50"/>
            <a:ext cx="9144000" cy="7023100"/>
          </a:xfrm>
          <a:prstGeom prst="rect">
            <a:avLst/>
          </a:prstGeom>
          <a:noFill/>
        </p:spPr>
      </p:pic>
      <p:pic>
        <p:nvPicPr>
          <p:cNvPr id="3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72759"/>
            <a:ext cx="1714512" cy="1141663"/>
          </a:xfrm>
          <a:prstGeom prst="rect">
            <a:avLst/>
          </a:prstGeom>
          <a:noFill/>
        </p:spPr>
      </p:pic>
      <p:sp>
        <p:nvSpPr>
          <p:cNvPr id="4" name="3 Metin kutusu"/>
          <p:cNvSpPr txBox="1"/>
          <p:nvPr/>
        </p:nvSpPr>
        <p:spPr>
          <a:xfrm>
            <a:off x="2536017" y="214290"/>
            <a:ext cx="40719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>
                <a:solidFill>
                  <a:schemeClr val="bg1">
                    <a:lumMod val="85000"/>
                  </a:schemeClr>
                </a:solidFill>
              </a:rPr>
              <a:t>Örgütsel Yapı?</a:t>
            </a:r>
            <a:endParaRPr lang="tr-TR" sz="2800" b="1" dirty="0">
              <a:solidFill>
                <a:schemeClr val="bg1">
                  <a:lumMod val="85000"/>
                </a:schemeClr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4720146"/>
              </p:ext>
            </p:extLst>
          </p:nvPr>
        </p:nvGraphicFramePr>
        <p:xfrm>
          <a:off x="457200" y="2276872"/>
          <a:ext cx="2674640" cy="38492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1932033"/>
              </p:ext>
            </p:extLst>
          </p:nvPr>
        </p:nvGraphicFramePr>
        <p:xfrm>
          <a:off x="3707904" y="2276872"/>
          <a:ext cx="1656184" cy="38492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6250182"/>
              </p:ext>
            </p:extLst>
          </p:nvPr>
        </p:nvGraphicFramePr>
        <p:xfrm>
          <a:off x="5940152" y="2348880"/>
          <a:ext cx="2880320" cy="38492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67544" y="2348880"/>
            <a:ext cx="29523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solidFill>
                  <a:srgbClr val="FF0000"/>
                </a:solidFill>
              </a:rPr>
              <a:t>Satınalma / Tedarik</a:t>
            </a:r>
            <a:endParaRPr lang="tr-TR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91880" y="2348880"/>
            <a:ext cx="21704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smtClean="0">
                <a:solidFill>
                  <a:srgbClr val="FF0000"/>
                </a:solidFill>
              </a:rPr>
              <a:t>İmalat / Üretim</a:t>
            </a:r>
            <a:endParaRPr lang="tr-TR" sz="24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04248" y="2348880"/>
            <a:ext cx="1182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smtClean="0">
                <a:solidFill>
                  <a:srgbClr val="FF0000"/>
                </a:solidFill>
              </a:rPr>
              <a:t>Dağıtım</a:t>
            </a:r>
            <a:endParaRPr lang="tr-TR" sz="24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38623" y="1412776"/>
            <a:ext cx="2952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3366FF"/>
                </a:solidFill>
              </a:rPr>
              <a:t>Dikey Yapı</a:t>
            </a:r>
            <a:endParaRPr lang="tr-TR" sz="3600" b="1" dirty="0">
              <a:solidFill>
                <a:srgbClr val="3366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3347864" y="1628800"/>
            <a:ext cx="0" cy="3600507"/>
          </a:xfrm>
          <a:prstGeom prst="line">
            <a:avLst/>
          </a:prstGeom>
          <a:ln w="38100" cmpd="sng">
            <a:solidFill>
              <a:srgbClr val="DDDDD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652120" y="1628800"/>
            <a:ext cx="0" cy="3600507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042900" y="5518973"/>
            <a:ext cx="2952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3366FF"/>
                </a:solidFill>
              </a:rPr>
              <a:t>Yatay?</a:t>
            </a:r>
            <a:endParaRPr lang="tr-TR" sz="3600" b="1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168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logolar\sunum_rektor_hoca\sunum_tasarim_turkce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50"/>
            <a:ext cx="9144000" cy="7023100"/>
          </a:xfrm>
          <a:prstGeom prst="rect">
            <a:avLst/>
          </a:prstGeom>
          <a:noFill/>
        </p:spPr>
      </p:pic>
      <p:pic>
        <p:nvPicPr>
          <p:cNvPr id="3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72759"/>
            <a:ext cx="1714512" cy="1141663"/>
          </a:xfrm>
          <a:prstGeom prst="rect">
            <a:avLst/>
          </a:prstGeom>
          <a:noFill/>
        </p:spPr>
      </p:pic>
      <p:sp>
        <p:nvSpPr>
          <p:cNvPr id="4" name="3 Metin kutusu"/>
          <p:cNvSpPr txBox="1"/>
          <p:nvPr/>
        </p:nvSpPr>
        <p:spPr>
          <a:xfrm>
            <a:off x="2536017" y="214290"/>
            <a:ext cx="40719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>
                <a:solidFill>
                  <a:schemeClr val="bg1">
                    <a:lumMod val="85000"/>
                  </a:schemeClr>
                </a:solidFill>
              </a:rPr>
              <a:t>En İyi Çözümler</a:t>
            </a:r>
            <a:endParaRPr lang="tr-TR" sz="2800" b="1" dirty="0">
              <a:solidFill>
                <a:schemeClr val="bg1">
                  <a:lumMod val="85000"/>
                </a:schemeClr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05580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27584" y="1988840"/>
            <a:ext cx="23406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FFFF00"/>
                </a:solidFill>
              </a:rPr>
              <a:t>Sürdürülebilirlik</a:t>
            </a:r>
            <a:r>
              <a:rPr lang="en-US" sz="2400" b="1" dirty="0" smtClean="0">
                <a:solidFill>
                  <a:srgbClr val="FFFF00"/>
                </a:solidFill>
              </a:rPr>
              <a:t>!</a:t>
            </a:r>
          </a:p>
          <a:p>
            <a:pPr algn="ctr"/>
            <a:r>
              <a:rPr lang="en-US" sz="2400" b="1" dirty="0" smtClean="0">
                <a:solidFill>
                  <a:srgbClr val="FFFF00"/>
                </a:solidFill>
              </a:rPr>
              <a:t>En </a:t>
            </a:r>
            <a:r>
              <a:rPr lang="en-US" sz="2400" b="1" dirty="0" err="1" smtClean="0">
                <a:solidFill>
                  <a:srgbClr val="FFFF00"/>
                </a:solidFill>
              </a:rPr>
              <a:t>İyi</a:t>
            </a:r>
            <a:r>
              <a:rPr lang="en-US" sz="2400" b="1" dirty="0" smtClean="0">
                <a:solidFill>
                  <a:srgbClr val="FFFF00"/>
                </a:solidFill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</a:rPr>
              <a:t>Çözümler</a:t>
            </a:r>
            <a:endParaRPr lang="en-US" sz="2400" b="1" dirty="0">
              <a:solidFill>
                <a:srgbClr val="FFFF00"/>
              </a:solidFill>
            </a:endParaRPr>
          </a:p>
        </p:txBody>
      </p:sp>
      <p:cxnSp>
        <p:nvCxnSpPr>
          <p:cNvPr id="9" name="Straight Arrow Connector 8"/>
          <p:cNvCxnSpPr>
            <a:endCxn id="7" idx="2"/>
          </p:cNvCxnSpPr>
          <p:nvPr/>
        </p:nvCxnSpPr>
        <p:spPr>
          <a:xfrm flipH="1" flipV="1">
            <a:off x="1997887" y="2819837"/>
            <a:ext cx="2574114" cy="12572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29601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logolar\sunum_rektor_hoca\sunum_tasarim_turkce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50"/>
            <a:ext cx="9144000" cy="7023100"/>
          </a:xfrm>
          <a:prstGeom prst="rect">
            <a:avLst/>
          </a:prstGeom>
          <a:noFill/>
        </p:spPr>
      </p:pic>
      <p:pic>
        <p:nvPicPr>
          <p:cNvPr id="3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72759"/>
            <a:ext cx="1714512" cy="1141663"/>
          </a:xfrm>
          <a:prstGeom prst="rect">
            <a:avLst/>
          </a:prstGeom>
          <a:noFill/>
        </p:spPr>
      </p:pic>
      <p:sp>
        <p:nvSpPr>
          <p:cNvPr id="4" name="3 Metin kutusu"/>
          <p:cNvSpPr txBox="1"/>
          <p:nvPr/>
        </p:nvSpPr>
        <p:spPr>
          <a:xfrm>
            <a:off x="2536017" y="214290"/>
            <a:ext cx="40719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>
                <a:solidFill>
                  <a:schemeClr val="bg1">
                    <a:lumMod val="85000"/>
                  </a:schemeClr>
                </a:solidFill>
              </a:rPr>
              <a:t>En İyi Çözümler</a:t>
            </a:r>
            <a:endParaRPr lang="tr-TR" sz="2800" b="1" dirty="0">
              <a:solidFill>
                <a:schemeClr val="bg1">
                  <a:lumMod val="85000"/>
                </a:schemeClr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603815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461393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Gri Tonlamalı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1356</TotalTime>
  <Words>277</Words>
  <Application>Microsoft Macintosh PowerPoint</Application>
  <PresentationFormat>On-screen Show (4:3)</PresentationFormat>
  <Paragraphs>103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Ofis Teması</vt:lpstr>
      <vt:lpstr>Lojistik Yönetimi Ders – 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Turkoglu</dc:creator>
  <cp:lastModifiedBy>MacBookPro</cp:lastModifiedBy>
  <cp:revision>378</cp:revision>
  <dcterms:created xsi:type="dcterms:W3CDTF">2010-03-05T15:34:29Z</dcterms:created>
  <dcterms:modified xsi:type="dcterms:W3CDTF">2014-03-04T20:46:08Z</dcterms:modified>
</cp:coreProperties>
</file>