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44" r:id="rId2"/>
    <p:sldMasterId id="2147483756" r:id="rId3"/>
    <p:sldMasterId id="2147483768" r:id="rId4"/>
  </p:sldMasterIdLst>
  <p:notesMasterIdLst>
    <p:notesMasterId r:id="rId42"/>
  </p:notesMasterIdLst>
  <p:sldIdLst>
    <p:sldId id="292" r:id="rId5"/>
    <p:sldId id="296" r:id="rId6"/>
    <p:sldId id="300" r:id="rId7"/>
    <p:sldId id="299" r:id="rId8"/>
    <p:sldId id="313" r:id="rId9"/>
    <p:sldId id="342" r:id="rId10"/>
    <p:sldId id="343" r:id="rId11"/>
    <p:sldId id="345" r:id="rId12"/>
    <p:sldId id="346" r:id="rId13"/>
    <p:sldId id="356" r:id="rId14"/>
    <p:sldId id="347" r:id="rId15"/>
    <p:sldId id="357" r:id="rId16"/>
    <p:sldId id="355" r:id="rId17"/>
    <p:sldId id="358" r:id="rId18"/>
    <p:sldId id="348" r:id="rId19"/>
    <p:sldId id="344" r:id="rId20"/>
    <p:sldId id="350" r:id="rId21"/>
    <p:sldId id="298" r:id="rId22"/>
    <p:sldId id="349" r:id="rId23"/>
    <p:sldId id="352" r:id="rId24"/>
    <p:sldId id="353" r:id="rId25"/>
    <p:sldId id="351" r:id="rId26"/>
    <p:sldId id="369" r:id="rId27"/>
    <p:sldId id="370" r:id="rId28"/>
    <p:sldId id="297" r:id="rId29"/>
    <p:sldId id="376" r:id="rId30"/>
    <p:sldId id="377" r:id="rId31"/>
    <p:sldId id="375" r:id="rId32"/>
    <p:sldId id="373" r:id="rId33"/>
    <p:sldId id="371" r:id="rId34"/>
    <p:sldId id="374" r:id="rId35"/>
    <p:sldId id="372" r:id="rId36"/>
    <p:sldId id="359" r:id="rId37"/>
    <p:sldId id="367" r:id="rId38"/>
    <p:sldId id="365" r:id="rId39"/>
    <p:sldId id="363" r:id="rId40"/>
    <p:sldId id="364" r:id="rId4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99"/>
    <a:srgbClr val="080808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3" autoAdjust="0"/>
    <p:restoredTop sz="94676" autoAdjust="0"/>
  </p:normalViewPr>
  <p:slideViewPr>
    <p:cSldViewPr>
      <p:cViewPr>
        <p:scale>
          <a:sx n="70" d="100"/>
          <a:sy n="70" d="100"/>
        </p:scale>
        <p:origin x="-151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85C991-B9DE-4AC8-BC63-F615477C668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FA80DED-F670-49B7-9D93-6DC34B0F290C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Demiryolu Taşımacılığı</a:t>
          </a:r>
          <a:endParaRPr lang="tr-TR" dirty="0"/>
        </a:p>
      </dgm:t>
    </dgm:pt>
    <dgm:pt modelId="{59F263E7-484D-444D-A7FB-80EA8C22742F}" type="parTrans" cxnId="{30B2A94D-0A70-4E21-BF90-0E4D8EC35504}">
      <dgm:prSet/>
      <dgm:spPr/>
      <dgm:t>
        <a:bodyPr/>
        <a:lstStyle/>
        <a:p>
          <a:endParaRPr lang="tr-TR"/>
        </a:p>
      </dgm:t>
    </dgm:pt>
    <dgm:pt modelId="{EABB00D1-A305-4FEC-A430-7F0E9F14E61A}" type="sibTrans" cxnId="{30B2A94D-0A70-4E21-BF90-0E4D8EC35504}">
      <dgm:prSet/>
      <dgm:spPr/>
      <dgm:t>
        <a:bodyPr/>
        <a:lstStyle/>
        <a:p>
          <a:endParaRPr lang="tr-TR"/>
        </a:p>
      </dgm:t>
    </dgm:pt>
    <dgm:pt modelId="{A00562AA-3457-4FC9-A4E7-566BF550E4AF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Yük Taşımacılığı</a:t>
          </a:r>
          <a:endParaRPr lang="tr-TR" dirty="0"/>
        </a:p>
      </dgm:t>
    </dgm:pt>
    <dgm:pt modelId="{FC776757-315A-4A5A-8DD0-84E648D330E5}" type="parTrans" cxnId="{C32B36D4-3D24-4900-8CCB-7E1A0301E0B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BBBA8144-EA58-440B-927A-3F00B81561D7}" type="sibTrans" cxnId="{C32B36D4-3D24-4900-8CCB-7E1A0301E0B3}">
      <dgm:prSet/>
      <dgm:spPr/>
      <dgm:t>
        <a:bodyPr/>
        <a:lstStyle/>
        <a:p>
          <a:endParaRPr lang="tr-TR"/>
        </a:p>
      </dgm:t>
    </dgm:pt>
    <dgm:pt modelId="{DBB13231-24D5-43E6-A823-237A7250A81F}">
      <dgm:prSet phldrT="[Metin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/>
            <a:t>Yolcu Taşımacılığı</a:t>
          </a:r>
          <a:endParaRPr lang="tr-TR" dirty="0"/>
        </a:p>
      </dgm:t>
    </dgm:pt>
    <dgm:pt modelId="{9A00447E-17E6-4AE4-9E80-5D74D6FD465E}" type="parTrans" cxnId="{887C4710-201B-4671-943A-701EF9FDE4A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4BBB8830-70D8-4BA2-AD96-60B94CA16CC0}" type="sibTrans" cxnId="{887C4710-201B-4671-943A-701EF9FDE4A1}">
      <dgm:prSet/>
      <dgm:spPr/>
      <dgm:t>
        <a:bodyPr/>
        <a:lstStyle/>
        <a:p>
          <a:endParaRPr lang="tr-TR"/>
        </a:p>
      </dgm:t>
    </dgm:pt>
    <dgm:pt modelId="{33B33D95-AD5A-4B2B-A3CC-C5578560A00A}" type="pres">
      <dgm:prSet presAssocID="{1585C991-B9DE-4AC8-BC63-F615477C66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5F554C4-ED30-467C-98C8-C7504A2D6B96}" type="pres">
      <dgm:prSet presAssocID="{1FA80DED-F670-49B7-9D93-6DC34B0F290C}" presName="hierRoot1" presStyleCnt="0"/>
      <dgm:spPr/>
    </dgm:pt>
    <dgm:pt modelId="{FDD957E4-33AA-4DF0-97E9-91E316715627}" type="pres">
      <dgm:prSet presAssocID="{1FA80DED-F670-49B7-9D93-6DC34B0F290C}" presName="composite" presStyleCnt="0"/>
      <dgm:spPr/>
    </dgm:pt>
    <dgm:pt modelId="{9D07979A-6FD8-4EE3-9320-284819F21292}" type="pres">
      <dgm:prSet presAssocID="{1FA80DED-F670-49B7-9D93-6DC34B0F290C}" presName="background" presStyleLbl="node0" presStyleIdx="0" presStyleCn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47491339-295D-4CB8-98BD-6C22CE9AED45}" type="pres">
      <dgm:prSet presAssocID="{1FA80DED-F670-49B7-9D93-6DC34B0F290C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A447CC5-45B6-45AF-9DF5-975DA841EDC2}" type="pres">
      <dgm:prSet presAssocID="{1FA80DED-F670-49B7-9D93-6DC34B0F290C}" presName="hierChild2" presStyleCnt="0"/>
      <dgm:spPr/>
    </dgm:pt>
    <dgm:pt modelId="{CD58B0FF-B842-47E0-94EC-14F1216BF1BA}" type="pres">
      <dgm:prSet presAssocID="{FC776757-315A-4A5A-8DD0-84E648D330E5}" presName="Name10" presStyleLbl="parChTrans1D2" presStyleIdx="0" presStyleCnt="2"/>
      <dgm:spPr/>
      <dgm:t>
        <a:bodyPr/>
        <a:lstStyle/>
        <a:p>
          <a:endParaRPr lang="tr-TR"/>
        </a:p>
      </dgm:t>
    </dgm:pt>
    <dgm:pt modelId="{F407D8CB-2233-41FA-BE6D-0AD9F98035AA}" type="pres">
      <dgm:prSet presAssocID="{A00562AA-3457-4FC9-A4E7-566BF550E4AF}" presName="hierRoot2" presStyleCnt="0"/>
      <dgm:spPr/>
    </dgm:pt>
    <dgm:pt modelId="{D94603D0-6C2E-4B02-AF73-9AFD82411A99}" type="pres">
      <dgm:prSet presAssocID="{A00562AA-3457-4FC9-A4E7-566BF550E4AF}" presName="composite2" presStyleCnt="0"/>
      <dgm:spPr/>
    </dgm:pt>
    <dgm:pt modelId="{A7C5986B-66EC-4B8C-BD58-7EA03C6033A9}" type="pres">
      <dgm:prSet presAssocID="{A00562AA-3457-4FC9-A4E7-566BF550E4AF}" presName="background2" presStyleLbl="node2" presStyleIdx="0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EEFCFFA9-F4B1-4F05-ACB2-6B2EB3130573}" type="pres">
      <dgm:prSet presAssocID="{A00562AA-3457-4FC9-A4E7-566BF550E4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AE76544-6C55-4FD2-A024-62FB9F5A6919}" type="pres">
      <dgm:prSet presAssocID="{A00562AA-3457-4FC9-A4E7-566BF550E4AF}" presName="hierChild3" presStyleCnt="0"/>
      <dgm:spPr/>
    </dgm:pt>
    <dgm:pt modelId="{1F340EC0-1DBA-4AC0-832D-42E27566DD20}" type="pres">
      <dgm:prSet presAssocID="{9A00447E-17E6-4AE4-9E80-5D74D6FD465E}" presName="Name10" presStyleLbl="parChTrans1D2" presStyleIdx="1" presStyleCnt="2"/>
      <dgm:spPr/>
      <dgm:t>
        <a:bodyPr/>
        <a:lstStyle/>
        <a:p>
          <a:endParaRPr lang="tr-TR"/>
        </a:p>
      </dgm:t>
    </dgm:pt>
    <dgm:pt modelId="{C5BD672A-13D7-4EA8-A557-0FA4D340705E}" type="pres">
      <dgm:prSet presAssocID="{DBB13231-24D5-43E6-A823-237A7250A81F}" presName="hierRoot2" presStyleCnt="0"/>
      <dgm:spPr/>
    </dgm:pt>
    <dgm:pt modelId="{4D06AE6B-000E-46F8-AD29-61761CB397C9}" type="pres">
      <dgm:prSet presAssocID="{DBB13231-24D5-43E6-A823-237A7250A81F}" presName="composite2" presStyleCnt="0"/>
      <dgm:spPr/>
    </dgm:pt>
    <dgm:pt modelId="{C70F2C3E-12D8-47FC-B0C7-0FE2044B7E68}" type="pres">
      <dgm:prSet presAssocID="{DBB13231-24D5-43E6-A823-237A7250A81F}" presName="background2" presStyleLbl="node2" presStyleIdx="1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1E5E0971-D8C2-4CD8-868F-7B027CE960EA}" type="pres">
      <dgm:prSet presAssocID="{DBB13231-24D5-43E6-A823-237A7250A81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91DA3-4C99-4EF0-8BBD-F0B381E193BD}" type="pres">
      <dgm:prSet presAssocID="{DBB13231-24D5-43E6-A823-237A7250A81F}" presName="hierChild3" presStyleCnt="0"/>
      <dgm:spPr/>
    </dgm:pt>
  </dgm:ptLst>
  <dgm:cxnLst>
    <dgm:cxn modelId="{217014F9-8384-4074-A7D4-0B8983E69FAF}" type="presOf" srcId="{9A00447E-17E6-4AE4-9E80-5D74D6FD465E}" destId="{1F340EC0-1DBA-4AC0-832D-42E27566DD20}" srcOrd="0" destOrd="0" presId="urn:microsoft.com/office/officeart/2005/8/layout/hierarchy1"/>
    <dgm:cxn modelId="{C32B36D4-3D24-4900-8CCB-7E1A0301E0B3}" srcId="{1FA80DED-F670-49B7-9D93-6DC34B0F290C}" destId="{A00562AA-3457-4FC9-A4E7-566BF550E4AF}" srcOrd="0" destOrd="0" parTransId="{FC776757-315A-4A5A-8DD0-84E648D330E5}" sibTransId="{BBBA8144-EA58-440B-927A-3F00B81561D7}"/>
    <dgm:cxn modelId="{887C4710-201B-4671-943A-701EF9FDE4A1}" srcId="{1FA80DED-F670-49B7-9D93-6DC34B0F290C}" destId="{DBB13231-24D5-43E6-A823-237A7250A81F}" srcOrd="1" destOrd="0" parTransId="{9A00447E-17E6-4AE4-9E80-5D74D6FD465E}" sibTransId="{4BBB8830-70D8-4BA2-AD96-60B94CA16CC0}"/>
    <dgm:cxn modelId="{30B2A94D-0A70-4E21-BF90-0E4D8EC35504}" srcId="{1585C991-B9DE-4AC8-BC63-F615477C6689}" destId="{1FA80DED-F670-49B7-9D93-6DC34B0F290C}" srcOrd="0" destOrd="0" parTransId="{59F263E7-484D-444D-A7FB-80EA8C22742F}" sibTransId="{EABB00D1-A305-4FEC-A430-7F0E9F14E61A}"/>
    <dgm:cxn modelId="{2CF2B096-173D-478E-853C-29E9D5C334D0}" type="presOf" srcId="{A00562AA-3457-4FC9-A4E7-566BF550E4AF}" destId="{EEFCFFA9-F4B1-4F05-ACB2-6B2EB3130573}" srcOrd="0" destOrd="0" presId="urn:microsoft.com/office/officeart/2005/8/layout/hierarchy1"/>
    <dgm:cxn modelId="{B66BEE9D-8AB5-43D1-81F4-7F852971B0CD}" type="presOf" srcId="{1FA80DED-F670-49B7-9D93-6DC34B0F290C}" destId="{47491339-295D-4CB8-98BD-6C22CE9AED45}" srcOrd="0" destOrd="0" presId="urn:microsoft.com/office/officeart/2005/8/layout/hierarchy1"/>
    <dgm:cxn modelId="{AFFFC199-935A-4C8C-A989-E2042AEF38B1}" type="presOf" srcId="{FC776757-315A-4A5A-8DD0-84E648D330E5}" destId="{CD58B0FF-B842-47E0-94EC-14F1216BF1BA}" srcOrd="0" destOrd="0" presId="urn:microsoft.com/office/officeart/2005/8/layout/hierarchy1"/>
    <dgm:cxn modelId="{B5B530A6-3A4C-4495-8F15-17F0EAA960EA}" type="presOf" srcId="{DBB13231-24D5-43E6-A823-237A7250A81F}" destId="{1E5E0971-D8C2-4CD8-868F-7B027CE960EA}" srcOrd="0" destOrd="0" presId="urn:microsoft.com/office/officeart/2005/8/layout/hierarchy1"/>
    <dgm:cxn modelId="{174A1E44-F345-40F7-B307-44FD38198578}" type="presOf" srcId="{1585C991-B9DE-4AC8-BC63-F615477C6689}" destId="{33B33D95-AD5A-4B2B-A3CC-C5578560A00A}" srcOrd="0" destOrd="0" presId="urn:microsoft.com/office/officeart/2005/8/layout/hierarchy1"/>
    <dgm:cxn modelId="{3AC835CA-F7EB-45F6-A933-37DDA18E7795}" type="presParOf" srcId="{33B33D95-AD5A-4B2B-A3CC-C5578560A00A}" destId="{F5F554C4-ED30-467C-98C8-C7504A2D6B96}" srcOrd="0" destOrd="0" presId="urn:microsoft.com/office/officeart/2005/8/layout/hierarchy1"/>
    <dgm:cxn modelId="{A875108B-857F-4AD9-8BD8-873FBD91FEAA}" type="presParOf" srcId="{F5F554C4-ED30-467C-98C8-C7504A2D6B96}" destId="{FDD957E4-33AA-4DF0-97E9-91E316715627}" srcOrd="0" destOrd="0" presId="urn:microsoft.com/office/officeart/2005/8/layout/hierarchy1"/>
    <dgm:cxn modelId="{E8A798C1-2636-49B1-BC35-C90335F8E182}" type="presParOf" srcId="{FDD957E4-33AA-4DF0-97E9-91E316715627}" destId="{9D07979A-6FD8-4EE3-9320-284819F21292}" srcOrd="0" destOrd="0" presId="urn:microsoft.com/office/officeart/2005/8/layout/hierarchy1"/>
    <dgm:cxn modelId="{40F924E3-E619-4FD5-B6B4-DCD47AB6891B}" type="presParOf" srcId="{FDD957E4-33AA-4DF0-97E9-91E316715627}" destId="{47491339-295D-4CB8-98BD-6C22CE9AED45}" srcOrd="1" destOrd="0" presId="urn:microsoft.com/office/officeart/2005/8/layout/hierarchy1"/>
    <dgm:cxn modelId="{7B363025-F6B1-4ACA-877F-73B9080BE566}" type="presParOf" srcId="{F5F554C4-ED30-467C-98C8-C7504A2D6B96}" destId="{6A447CC5-45B6-45AF-9DF5-975DA841EDC2}" srcOrd="1" destOrd="0" presId="urn:microsoft.com/office/officeart/2005/8/layout/hierarchy1"/>
    <dgm:cxn modelId="{503D3AA7-D93B-4FB2-BAA2-1245A2430CEB}" type="presParOf" srcId="{6A447CC5-45B6-45AF-9DF5-975DA841EDC2}" destId="{CD58B0FF-B842-47E0-94EC-14F1216BF1BA}" srcOrd="0" destOrd="0" presId="urn:microsoft.com/office/officeart/2005/8/layout/hierarchy1"/>
    <dgm:cxn modelId="{3994C18F-75C8-4412-AFF1-60E1EE75BEF8}" type="presParOf" srcId="{6A447CC5-45B6-45AF-9DF5-975DA841EDC2}" destId="{F407D8CB-2233-41FA-BE6D-0AD9F98035AA}" srcOrd="1" destOrd="0" presId="urn:microsoft.com/office/officeart/2005/8/layout/hierarchy1"/>
    <dgm:cxn modelId="{1E9EDFC1-7B15-416B-BC4F-37976B9DB807}" type="presParOf" srcId="{F407D8CB-2233-41FA-BE6D-0AD9F98035AA}" destId="{D94603D0-6C2E-4B02-AF73-9AFD82411A99}" srcOrd="0" destOrd="0" presId="urn:microsoft.com/office/officeart/2005/8/layout/hierarchy1"/>
    <dgm:cxn modelId="{FA5FF5E3-D56B-4DCF-BB3B-A0C356245293}" type="presParOf" srcId="{D94603D0-6C2E-4B02-AF73-9AFD82411A99}" destId="{A7C5986B-66EC-4B8C-BD58-7EA03C6033A9}" srcOrd="0" destOrd="0" presId="urn:microsoft.com/office/officeart/2005/8/layout/hierarchy1"/>
    <dgm:cxn modelId="{A281C56A-F414-442A-9A78-7EC33A518E7B}" type="presParOf" srcId="{D94603D0-6C2E-4B02-AF73-9AFD82411A99}" destId="{EEFCFFA9-F4B1-4F05-ACB2-6B2EB3130573}" srcOrd="1" destOrd="0" presId="urn:microsoft.com/office/officeart/2005/8/layout/hierarchy1"/>
    <dgm:cxn modelId="{1D753545-F8C8-404A-A7E9-47A52630A46F}" type="presParOf" srcId="{F407D8CB-2233-41FA-BE6D-0AD9F98035AA}" destId="{FAE76544-6C55-4FD2-A024-62FB9F5A6919}" srcOrd="1" destOrd="0" presId="urn:microsoft.com/office/officeart/2005/8/layout/hierarchy1"/>
    <dgm:cxn modelId="{19E5F30D-1C92-4CD8-81D4-DB872AA5E09D}" type="presParOf" srcId="{6A447CC5-45B6-45AF-9DF5-975DA841EDC2}" destId="{1F340EC0-1DBA-4AC0-832D-42E27566DD20}" srcOrd="2" destOrd="0" presId="urn:microsoft.com/office/officeart/2005/8/layout/hierarchy1"/>
    <dgm:cxn modelId="{B0DB37C1-621D-4E49-B71D-E80AC35D0781}" type="presParOf" srcId="{6A447CC5-45B6-45AF-9DF5-975DA841EDC2}" destId="{C5BD672A-13D7-4EA8-A557-0FA4D340705E}" srcOrd="3" destOrd="0" presId="urn:microsoft.com/office/officeart/2005/8/layout/hierarchy1"/>
    <dgm:cxn modelId="{BDC76DB4-0CDF-49D2-8B7D-3EE164772B12}" type="presParOf" srcId="{C5BD672A-13D7-4EA8-A557-0FA4D340705E}" destId="{4D06AE6B-000E-46F8-AD29-61761CB397C9}" srcOrd="0" destOrd="0" presId="urn:microsoft.com/office/officeart/2005/8/layout/hierarchy1"/>
    <dgm:cxn modelId="{3346A4E5-4E84-432F-B34E-E9DF69FCB946}" type="presParOf" srcId="{4D06AE6B-000E-46F8-AD29-61761CB397C9}" destId="{C70F2C3E-12D8-47FC-B0C7-0FE2044B7E68}" srcOrd="0" destOrd="0" presId="urn:microsoft.com/office/officeart/2005/8/layout/hierarchy1"/>
    <dgm:cxn modelId="{543357DB-3857-40BA-ACEE-D195E93B1519}" type="presParOf" srcId="{4D06AE6B-000E-46F8-AD29-61761CB397C9}" destId="{1E5E0971-D8C2-4CD8-868F-7B027CE960EA}" srcOrd="1" destOrd="0" presId="urn:microsoft.com/office/officeart/2005/8/layout/hierarchy1"/>
    <dgm:cxn modelId="{86008CA4-3493-4C28-A4E3-A9BF00F5FAED}" type="presParOf" srcId="{C5BD672A-13D7-4EA8-A557-0FA4D340705E}" destId="{08591DA3-4C99-4EF0-8BBD-F0B381E193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1B3C09-267E-4B9F-A4CD-A293FB0B8A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</dgm:pt>
    <dgm:pt modelId="{6221C7BF-2C8B-419B-A26D-43FB0D87E583}">
      <dgm:prSet phldrT="[Metin]"/>
      <dgm:spPr/>
      <dgm:t>
        <a:bodyPr/>
        <a:lstStyle/>
        <a:p>
          <a:r>
            <a:rPr lang="tr-TR" dirty="0" smtClean="0"/>
            <a:t>Banliyö yolcu taşımaları</a:t>
          </a:r>
        </a:p>
      </dgm:t>
    </dgm:pt>
    <dgm:pt modelId="{22620950-8074-465C-9F0C-96F943AA7244}" type="parTrans" cxnId="{E5793A5B-C8D7-4519-87B3-0D5A1E09891F}">
      <dgm:prSet/>
      <dgm:spPr/>
      <dgm:t>
        <a:bodyPr/>
        <a:lstStyle/>
        <a:p>
          <a:endParaRPr lang="tr-TR"/>
        </a:p>
      </dgm:t>
    </dgm:pt>
    <dgm:pt modelId="{02E49767-6596-499B-B0B3-A73D71ECD709}" type="sibTrans" cxnId="{E5793A5B-C8D7-4519-87B3-0D5A1E09891F}">
      <dgm:prSet/>
      <dgm:spPr/>
      <dgm:t>
        <a:bodyPr/>
        <a:lstStyle/>
        <a:p>
          <a:endParaRPr lang="tr-TR"/>
        </a:p>
      </dgm:t>
    </dgm:pt>
    <dgm:pt modelId="{522CF586-7D8B-42BF-86EF-25B794715066}">
      <dgm:prSet phldrT="[Metin]"/>
      <dgm:spPr/>
      <dgm:t>
        <a:bodyPr/>
        <a:lstStyle/>
        <a:p>
          <a:r>
            <a:rPr lang="tr-TR" dirty="0" smtClean="0"/>
            <a:t>Ana hat yolcu taşımaları</a:t>
          </a:r>
          <a:endParaRPr lang="tr-TR" dirty="0"/>
        </a:p>
      </dgm:t>
    </dgm:pt>
    <dgm:pt modelId="{C6596294-929D-412B-B756-52D728C65D58}" type="parTrans" cxnId="{FA664E8E-290E-498C-90BD-AF745FE7172D}">
      <dgm:prSet/>
      <dgm:spPr/>
      <dgm:t>
        <a:bodyPr/>
        <a:lstStyle/>
        <a:p>
          <a:endParaRPr lang="tr-TR"/>
        </a:p>
      </dgm:t>
    </dgm:pt>
    <dgm:pt modelId="{4AC8FBAB-27B2-4C60-86C0-C2596BBFB962}" type="sibTrans" cxnId="{FA664E8E-290E-498C-90BD-AF745FE7172D}">
      <dgm:prSet/>
      <dgm:spPr/>
      <dgm:t>
        <a:bodyPr/>
        <a:lstStyle/>
        <a:p>
          <a:endParaRPr lang="tr-TR"/>
        </a:p>
      </dgm:t>
    </dgm:pt>
    <dgm:pt modelId="{51308ADD-6625-494A-B1D7-18CF5B7842B3}">
      <dgm:prSet phldrT="[Metin]"/>
      <dgm:spPr/>
      <dgm:t>
        <a:bodyPr/>
        <a:lstStyle/>
        <a:p>
          <a:r>
            <a:rPr lang="tr-TR" dirty="0" smtClean="0"/>
            <a:t>Hızlı </a:t>
          </a:r>
          <a:r>
            <a:rPr lang="tr-TR" dirty="0" smtClean="0"/>
            <a:t>tren</a:t>
          </a:r>
          <a:endParaRPr lang="tr-TR" dirty="0"/>
        </a:p>
      </dgm:t>
    </dgm:pt>
    <dgm:pt modelId="{D55A685D-160F-4AEE-9470-EBCDDD0CCC37}" type="parTrans" cxnId="{BF4B0028-B9F6-4BD8-B0D3-4ABD6170128B}">
      <dgm:prSet/>
      <dgm:spPr/>
      <dgm:t>
        <a:bodyPr/>
        <a:lstStyle/>
        <a:p>
          <a:endParaRPr lang="tr-TR"/>
        </a:p>
      </dgm:t>
    </dgm:pt>
    <dgm:pt modelId="{2C6EEFE8-DFC4-4DEF-869A-5751A7F98C87}" type="sibTrans" cxnId="{BF4B0028-B9F6-4BD8-B0D3-4ABD6170128B}">
      <dgm:prSet/>
      <dgm:spPr/>
      <dgm:t>
        <a:bodyPr/>
        <a:lstStyle/>
        <a:p>
          <a:endParaRPr lang="tr-TR"/>
        </a:p>
      </dgm:t>
    </dgm:pt>
    <dgm:pt modelId="{64F5B0EB-5B92-4AD2-BEE6-2FEEC65B4BDF}" type="pres">
      <dgm:prSet presAssocID="{741B3C09-267E-4B9F-A4CD-A293FB0B8A48}" presName="Name0" presStyleCnt="0">
        <dgm:presLayoutVars>
          <dgm:dir/>
          <dgm:resizeHandles val="exact"/>
        </dgm:presLayoutVars>
      </dgm:prSet>
      <dgm:spPr/>
    </dgm:pt>
    <dgm:pt modelId="{F4D6D481-680C-4589-9663-B866DB26FFFA}" type="pres">
      <dgm:prSet presAssocID="{6221C7BF-2C8B-419B-A26D-43FB0D87E5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0564A3-09A7-457E-A587-FA8F5B75E2B2}" type="pres">
      <dgm:prSet presAssocID="{02E49767-6596-499B-B0B3-A73D71ECD709}" presName="sibTrans" presStyleCnt="0"/>
      <dgm:spPr/>
    </dgm:pt>
    <dgm:pt modelId="{BABA5F88-F0C4-4766-98C8-418BBA13A2AB}" type="pres">
      <dgm:prSet presAssocID="{522CF586-7D8B-42BF-86EF-25B7947150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138983-1760-4402-972C-F39B7746CBA6}" type="pres">
      <dgm:prSet presAssocID="{4AC8FBAB-27B2-4C60-86C0-C2596BBFB962}" presName="sibTrans" presStyleCnt="0"/>
      <dgm:spPr/>
    </dgm:pt>
    <dgm:pt modelId="{C9285238-B51E-4068-B8EC-D9304E4813AE}" type="pres">
      <dgm:prSet presAssocID="{51308ADD-6625-494A-B1D7-18CF5B7842B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D01E11-88F1-4634-8802-29E20836AD13}" type="presOf" srcId="{522CF586-7D8B-42BF-86EF-25B794715066}" destId="{BABA5F88-F0C4-4766-98C8-418BBA13A2AB}" srcOrd="0" destOrd="0" presId="urn:microsoft.com/office/officeart/2005/8/layout/hList6"/>
    <dgm:cxn modelId="{32F21B15-87DE-4A5B-B5B8-F597812A0B96}" type="presOf" srcId="{741B3C09-267E-4B9F-A4CD-A293FB0B8A48}" destId="{64F5B0EB-5B92-4AD2-BEE6-2FEEC65B4BDF}" srcOrd="0" destOrd="0" presId="urn:microsoft.com/office/officeart/2005/8/layout/hList6"/>
    <dgm:cxn modelId="{E5793A5B-C8D7-4519-87B3-0D5A1E09891F}" srcId="{741B3C09-267E-4B9F-A4CD-A293FB0B8A48}" destId="{6221C7BF-2C8B-419B-A26D-43FB0D87E583}" srcOrd="0" destOrd="0" parTransId="{22620950-8074-465C-9F0C-96F943AA7244}" sibTransId="{02E49767-6596-499B-B0B3-A73D71ECD709}"/>
    <dgm:cxn modelId="{EF4A4E46-7650-4B2B-9FD8-236310AFE8E4}" type="presOf" srcId="{51308ADD-6625-494A-B1D7-18CF5B7842B3}" destId="{C9285238-B51E-4068-B8EC-D9304E4813AE}" srcOrd="0" destOrd="0" presId="urn:microsoft.com/office/officeart/2005/8/layout/hList6"/>
    <dgm:cxn modelId="{BF4B0028-B9F6-4BD8-B0D3-4ABD6170128B}" srcId="{741B3C09-267E-4B9F-A4CD-A293FB0B8A48}" destId="{51308ADD-6625-494A-B1D7-18CF5B7842B3}" srcOrd="2" destOrd="0" parTransId="{D55A685D-160F-4AEE-9470-EBCDDD0CCC37}" sibTransId="{2C6EEFE8-DFC4-4DEF-869A-5751A7F98C87}"/>
    <dgm:cxn modelId="{FA664E8E-290E-498C-90BD-AF745FE7172D}" srcId="{741B3C09-267E-4B9F-A4CD-A293FB0B8A48}" destId="{522CF586-7D8B-42BF-86EF-25B794715066}" srcOrd="1" destOrd="0" parTransId="{C6596294-929D-412B-B756-52D728C65D58}" sibTransId="{4AC8FBAB-27B2-4C60-86C0-C2596BBFB962}"/>
    <dgm:cxn modelId="{4CCD6D10-88EF-47A3-9086-A9010D6D8EC3}" type="presOf" srcId="{6221C7BF-2C8B-419B-A26D-43FB0D87E583}" destId="{F4D6D481-680C-4589-9663-B866DB26FFFA}" srcOrd="0" destOrd="0" presId="urn:microsoft.com/office/officeart/2005/8/layout/hList6"/>
    <dgm:cxn modelId="{B112795A-AD00-4D64-8258-3944A24D1790}" type="presParOf" srcId="{64F5B0EB-5B92-4AD2-BEE6-2FEEC65B4BDF}" destId="{F4D6D481-680C-4589-9663-B866DB26FFFA}" srcOrd="0" destOrd="0" presId="urn:microsoft.com/office/officeart/2005/8/layout/hList6"/>
    <dgm:cxn modelId="{617F60E0-01ED-4BAE-BA28-C308AC06A57E}" type="presParOf" srcId="{64F5B0EB-5B92-4AD2-BEE6-2FEEC65B4BDF}" destId="{8B0564A3-09A7-457E-A587-FA8F5B75E2B2}" srcOrd="1" destOrd="0" presId="urn:microsoft.com/office/officeart/2005/8/layout/hList6"/>
    <dgm:cxn modelId="{0AD8AB68-0902-4264-936A-F2D5354E9D97}" type="presParOf" srcId="{64F5B0EB-5B92-4AD2-BEE6-2FEEC65B4BDF}" destId="{BABA5F88-F0C4-4766-98C8-418BBA13A2AB}" srcOrd="2" destOrd="0" presId="urn:microsoft.com/office/officeart/2005/8/layout/hList6"/>
    <dgm:cxn modelId="{09B7759A-99A5-4F16-8C70-7E1CC6BC7959}" type="presParOf" srcId="{64F5B0EB-5B92-4AD2-BEE6-2FEEC65B4BDF}" destId="{97138983-1760-4402-972C-F39B7746CBA6}" srcOrd="3" destOrd="0" presId="urn:microsoft.com/office/officeart/2005/8/layout/hList6"/>
    <dgm:cxn modelId="{071A4E5B-1613-4CA4-A7A3-52431403EF8F}" type="presParOf" srcId="{64F5B0EB-5B92-4AD2-BEE6-2FEEC65B4BDF}" destId="{C9285238-B51E-4068-B8EC-D9304E4813A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EC6301-FC75-4CD8-AE17-D8C36F77954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9F8E3C4-3B79-4DB1-ADF6-B4542525F44B}">
      <dgm:prSet/>
      <dgm:spPr/>
      <dgm:t>
        <a:bodyPr/>
        <a:lstStyle/>
        <a:p>
          <a:pPr rtl="0"/>
          <a:r>
            <a:rPr lang="tr-TR" dirty="0" smtClean="0"/>
            <a:t>Haydarpaşa - Gebze</a:t>
          </a:r>
          <a:endParaRPr lang="tr-TR" dirty="0"/>
        </a:p>
      </dgm:t>
    </dgm:pt>
    <dgm:pt modelId="{6EDFC635-DEC1-4E88-8C54-AF941227D45B}" type="parTrans" cxnId="{62C0C70A-991F-40A4-AB83-6DB90F4FCD2D}">
      <dgm:prSet/>
      <dgm:spPr/>
      <dgm:t>
        <a:bodyPr/>
        <a:lstStyle/>
        <a:p>
          <a:endParaRPr lang="tr-TR"/>
        </a:p>
      </dgm:t>
    </dgm:pt>
    <dgm:pt modelId="{1783D273-EDD4-4624-9F4E-236023305823}" type="sibTrans" cxnId="{62C0C70A-991F-40A4-AB83-6DB90F4FCD2D}">
      <dgm:prSet/>
      <dgm:spPr/>
      <dgm:t>
        <a:bodyPr/>
        <a:lstStyle/>
        <a:p>
          <a:endParaRPr lang="tr-TR"/>
        </a:p>
      </dgm:t>
    </dgm:pt>
    <dgm:pt modelId="{6EFEC552-78C9-4B20-981A-68F617475091}">
      <dgm:prSet/>
      <dgm:spPr/>
      <dgm:t>
        <a:bodyPr/>
        <a:lstStyle/>
        <a:p>
          <a:pPr rtl="0"/>
          <a:r>
            <a:rPr lang="tr-TR" dirty="0" smtClean="0"/>
            <a:t>İstanbul - Halkalı </a:t>
          </a:r>
          <a:endParaRPr lang="tr-TR" dirty="0"/>
        </a:p>
      </dgm:t>
    </dgm:pt>
    <dgm:pt modelId="{2E4231E6-1EB7-43B5-B29A-23EB9E95ADD7}" type="parTrans" cxnId="{117627A0-F702-4C83-95FF-D463E357A485}">
      <dgm:prSet/>
      <dgm:spPr/>
      <dgm:t>
        <a:bodyPr/>
        <a:lstStyle/>
        <a:p>
          <a:endParaRPr lang="tr-TR"/>
        </a:p>
      </dgm:t>
    </dgm:pt>
    <dgm:pt modelId="{F882BBBF-54A7-4DA5-B415-344F5979F0CE}" type="sibTrans" cxnId="{117627A0-F702-4C83-95FF-D463E357A485}">
      <dgm:prSet/>
      <dgm:spPr/>
      <dgm:t>
        <a:bodyPr/>
        <a:lstStyle/>
        <a:p>
          <a:endParaRPr lang="tr-TR"/>
        </a:p>
      </dgm:t>
    </dgm:pt>
    <dgm:pt modelId="{862043FD-EF9C-4487-8518-4DDF6D8574E1}">
      <dgm:prSet/>
      <dgm:spPr/>
      <dgm:t>
        <a:bodyPr/>
        <a:lstStyle/>
        <a:p>
          <a:pPr rtl="0"/>
          <a:r>
            <a:rPr lang="tr-TR" dirty="0" smtClean="0"/>
            <a:t>Basmane - Çiğli</a:t>
          </a:r>
          <a:endParaRPr lang="tr-TR" dirty="0"/>
        </a:p>
      </dgm:t>
    </dgm:pt>
    <dgm:pt modelId="{F6CCC532-0A7F-44D2-A035-A63196631E5C}" type="parTrans" cxnId="{B958AF28-DBD0-4FAA-B92B-3C67D1D0F2C7}">
      <dgm:prSet/>
      <dgm:spPr/>
      <dgm:t>
        <a:bodyPr/>
        <a:lstStyle/>
        <a:p>
          <a:endParaRPr lang="tr-TR"/>
        </a:p>
      </dgm:t>
    </dgm:pt>
    <dgm:pt modelId="{667F9EEC-39B1-4F91-845F-55F93E2CC78D}" type="sibTrans" cxnId="{B958AF28-DBD0-4FAA-B92B-3C67D1D0F2C7}">
      <dgm:prSet/>
      <dgm:spPr/>
      <dgm:t>
        <a:bodyPr/>
        <a:lstStyle/>
        <a:p>
          <a:endParaRPr lang="tr-TR"/>
        </a:p>
      </dgm:t>
    </dgm:pt>
    <dgm:pt modelId="{604D6DB1-43CA-4DD4-821A-8953A2D5AB4F}">
      <dgm:prSet/>
      <dgm:spPr/>
      <dgm:t>
        <a:bodyPr/>
        <a:lstStyle/>
        <a:p>
          <a:pPr rtl="0"/>
          <a:r>
            <a:rPr lang="tr-TR" dirty="0" smtClean="0"/>
            <a:t>Alsancak - Cumaovası</a:t>
          </a:r>
          <a:endParaRPr lang="tr-TR" dirty="0"/>
        </a:p>
      </dgm:t>
    </dgm:pt>
    <dgm:pt modelId="{8C7F1109-D6DC-4D37-817D-2AA0FA44D10B}" type="parTrans" cxnId="{B0148065-2FBA-4191-AADF-734625CF0488}">
      <dgm:prSet/>
      <dgm:spPr/>
      <dgm:t>
        <a:bodyPr/>
        <a:lstStyle/>
        <a:p>
          <a:endParaRPr lang="tr-TR"/>
        </a:p>
      </dgm:t>
    </dgm:pt>
    <dgm:pt modelId="{6D6A4276-2AB3-4673-BDDA-8E26B1D0251A}" type="sibTrans" cxnId="{B0148065-2FBA-4191-AADF-734625CF0488}">
      <dgm:prSet/>
      <dgm:spPr/>
      <dgm:t>
        <a:bodyPr/>
        <a:lstStyle/>
        <a:p>
          <a:endParaRPr lang="tr-TR"/>
        </a:p>
      </dgm:t>
    </dgm:pt>
    <dgm:pt modelId="{F415B135-7616-428A-AF04-A5EDD8A7700B}" type="pres">
      <dgm:prSet presAssocID="{EDEC6301-FC75-4CD8-AE17-D8C36F77954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4BAD3B-6190-4568-924C-21C65668262F}" type="pres">
      <dgm:prSet presAssocID="{EDEC6301-FC75-4CD8-AE17-D8C36F77954A}" presName="diamond" presStyleLbl="bgShp" presStyleIdx="0" presStyleCnt="1"/>
      <dgm:spPr/>
    </dgm:pt>
    <dgm:pt modelId="{30F72BF5-6BC2-471D-B319-0E9D84320F13}" type="pres">
      <dgm:prSet presAssocID="{EDEC6301-FC75-4CD8-AE17-D8C36F77954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E17EE2-FD69-42DC-BC31-78D1CAC50C9C}" type="pres">
      <dgm:prSet presAssocID="{EDEC6301-FC75-4CD8-AE17-D8C36F77954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FE53EA-1165-48EC-B487-297907DE17BF}" type="pres">
      <dgm:prSet presAssocID="{EDEC6301-FC75-4CD8-AE17-D8C36F77954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4D05EA2-E63B-4E7D-9760-626168F2F94A}" type="pres">
      <dgm:prSet presAssocID="{EDEC6301-FC75-4CD8-AE17-D8C36F77954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148065-2FBA-4191-AADF-734625CF0488}" srcId="{EDEC6301-FC75-4CD8-AE17-D8C36F77954A}" destId="{604D6DB1-43CA-4DD4-821A-8953A2D5AB4F}" srcOrd="3" destOrd="0" parTransId="{8C7F1109-D6DC-4D37-817D-2AA0FA44D10B}" sibTransId="{6D6A4276-2AB3-4673-BDDA-8E26B1D0251A}"/>
    <dgm:cxn modelId="{62C0C70A-991F-40A4-AB83-6DB90F4FCD2D}" srcId="{EDEC6301-FC75-4CD8-AE17-D8C36F77954A}" destId="{D9F8E3C4-3B79-4DB1-ADF6-B4542525F44B}" srcOrd="0" destOrd="0" parTransId="{6EDFC635-DEC1-4E88-8C54-AF941227D45B}" sibTransId="{1783D273-EDD4-4624-9F4E-236023305823}"/>
    <dgm:cxn modelId="{117627A0-F702-4C83-95FF-D463E357A485}" srcId="{EDEC6301-FC75-4CD8-AE17-D8C36F77954A}" destId="{6EFEC552-78C9-4B20-981A-68F617475091}" srcOrd="1" destOrd="0" parTransId="{2E4231E6-1EB7-43B5-B29A-23EB9E95ADD7}" sibTransId="{F882BBBF-54A7-4DA5-B415-344F5979F0CE}"/>
    <dgm:cxn modelId="{AA3B8C26-BE85-41C6-ADD4-5ACB04830958}" type="presOf" srcId="{604D6DB1-43CA-4DD4-821A-8953A2D5AB4F}" destId="{E4D05EA2-E63B-4E7D-9760-626168F2F94A}" srcOrd="0" destOrd="0" presId="urn:microsoft.com/office/officeart/2005/8/layout/matrix3"/>
    <dgm:cxn modelId="{C997EEDE-FEB6-4621-A83A-5792F36F085D}" type="presOf" srcId="{862043FD-EF9C-4487-8518-4DDF6D8574E1}" destId="{AAFE53EA-1165-48EC-B487-297907DE17BF}" srcOrd="0" destOrd="0" presId="urn:microsoft.com/office/officeart/2005/8/layout/matrix3"/>
    <dgm:cxn modelId="{96176206-2255-4EC5-BA39-5449CB31C491}" type="presOf" srcId="{D9F8E3C4-3B79-4DB1-ADF6-B4542525F44B}" destId="{30F72BF5-6BC2-471D-B319-0E9D84320F13}" srcOrd="0" destOrd="0" presId="urn:microsoft.com/office/officeart/2005/8/layout/matrix3"/>
    <dgm:cxn modelId="{B958AF28-DBD0-4FAA-B92B-3C67D1D0F2C7}" srcId="{EDEC6301-FC75-4CD8-AE17-D8C36F77954A}" destId="{862043FD-EF9C-4487-8518-4DDF6D8574E1}" srcOrd="2" destOrd="0" parTransId="{F6CCC532-0A7F-44D2-A035-A63196631E5C}" sibTransId="{667F9EEC-39B1-4F91-845F-55F93E2CC78D}"/>
    <dgm:cxn modelId="{83A35C38-1AA1-4D03-BB0D-01BADE825982}" type="presOf" srcId="{EDEC6301-FC75-4CD8-AE17-D8C36F77954A}" destId="{F415B135-7616-428A-AF04-A5EDD8A7700B}" srcOrd="0" destOrd="0" presId="urn:microsoft.com/office/officeart/2005/8/layout/matrix3"/>
    <dgm:cxn modelId="{9FEF3611-9E61-4D15-AE7A-5FD456220611}" type="presOf" srcId="{6EFEC552-78C9-4B20-981A-68F617475091}" destId="{E6E17EE2-FD69-42DC-BC31-78D1CAC50C9C}" srcOrd="0" destOrd="0" presId="urn:microsoft.com/office/officeart/2005/8/layout/matrix3"/>
    <dgm:cxn modelId="{BE3C7669-FA79-478A-84C3-30A026ED2872}" type="presParOf" srcId="{F415B135-7616-428A-AF04-A5EDD8A7700B}" destId="{D64BAD3B-6190-4568-924C-21C65668262F}" srcOrd="0" destOrd="0" presId="urn:microsoft.com/office/officeart/2005/8/layout/matrix3"/>
    <dgm:cxn modelId="{6BA3B05D-CAB0-4384-B51E-70EFDC992F77}" type="presParOf" srcId="{F415B135-7616-428A-AF04-A5EDD8A7700B}" destId="{30F72BF5-6BC2-471D-B319-0E9D84320F13}" srcOrd="1" destOrd="0" presId="urn:microsoft.com/office/officeart/2005/8/layout/matrix3"/>
    <dgm:cxn modelId="{A1B4DF6B-9249-40C7-8F62-9EF6B2CADD21}" type="presParOf" srcId="{F415B135-7616-428A-AF04-A5EDD8A7700B}" destId="{E6E17EE2-FD69-42DC-BC31-78D1CAC50C9C}" srcOrd="2" destOrd="0" presId="urn:microsoft.com/office/officeart/2005/8/layout/matrix3"/>
    <dgm:cxn modelId="{B57D337B-8EA8-4F80-9926-4F909CB1D36A}" type="presParOf" srcId="{F415B135-7616-428A-AF04-A5EDD8A7700B}" destId="{AAFE53EA-1165-48EC-B487-297907DE17BF}" srcOrd="3" destOrd="0" presId="urn:microsoft.com/office/officeart/2005/8/layout/matrix3"/>
    <dgm:cxn modelId="{7364E8D4-3B13-44BC-B40B-B10F06F043EA}" type="presParOf" srcId="{F415B135-7616-428A-AF04-A5EDD8A7700B}" destId="{E4D05EA2-E63B-4E7D-9760-626168F2F94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F71C00-58B5-44E1-A6F0-94B27D98AB04}" type="doc">
      <dgm:prSet loTypeId="urn:microsoft.com/office/officeart/2005/8/layout/radial3" loCatId="relationship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063AF135-EFB2-407F-AC12-94E2F4BE43B9}">
      <dgm:prSet phldrT="[Metin]"/>
      <dgm:spPr/>
      <dgm:t>
        <a:bodyPr/>
        <a:lstStyle/>
        <a:p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Ana hat yolcu taşımaları</a:t>
          </a:r>
        </a:p>
      </dgm:t>
    </dgm:pt>
    <dgm:pt modelId="{1C50DAA7-FE4C-42E2-A2F1-930C19EC3A5F}" type="parTrans" cxnId="{70D05F2D-2B74-4A21-AE36-F754F7137669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8852379-F9DE-4CAA-842C-62F670DFA76F}" type="sibTrans" cxnId="{70D05F2D-2B74-4A21-AE36-F754F7137669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3A44DF2-BC6C-4052-83B8-7818AB2AE689}">
      <dgm:prSet phldrT="[Metin]"/>
      <dgm:spPr/>
      <dgm:t>
        <a:bodyPr/>
        <a:lstStyle/>
        <a:p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Süper ekspres</a:t>
          </a:r>
          <a:endParaRPr lang="tr-T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E8D19D9-F87B-46E8-A1BD-230C04E7DC4A}" type="parTrans" cxnId="{2C8505FE-A886-4B2E-A4C4-64AE7EEC1003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1C19D5B-D492-4731-8D78-152E6460A839}" type="sibTrans" cxnId="{2C8505FE-A886-4B2E-A4C4-64AE7EEC1003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96AABF4-0EF1-46BE-B759-4B78FBFBDF59}">
      <dgm:prSet phldrT="[Metin]"/>
      <dgm:spPr/>
      <dgm:t>
        <a:bodyPr/>
        <a:lstStyle/>
        <a:p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Mototren</a:t>
          </a:r>
          <a:endParaRPr lang="tr-T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DC68439-CE32-42BF-A0C9-66607EEFB02F}" type="parTrans" cxnId="{5EAD5D96-162B-4F36-BEE1-E062B00F2E21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52F70F-4F75-483A-9F27-8C90531B6086}" type="sibTrans" cxnId="{5EAD5D96-162B-4F36-BEE1-E062B00F2E21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987BB88-B3A3-4EB5-A344-F4DB6FC424B2}">
      <dgm:prSet/>
      <dgm:spPr/>
      <dgm:t>
        <a:bodyPr/>
        <a:lstStyle/>
        <a:p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Mavi tren</a:t>
          </a:r>
          <a:endParaRPr lang="tr-T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22CE37-A854-4DF8-A6E6-3C15A291170D}" type="parTrans" cxnId="{791A555D-1C41-4EEE-B8CD-2695FB1AC5F6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FBBDF8B-1924-4BD4-9C75-163ECB8F8862}" type="sibTrans" cxnId="{791A555D-1C41-4EEE-B8CD-2695FB1AC5F6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09B1C53-272F-466B-BC9D-FF302BE832B6}">
      <dgm:prSet/>
      <dgm:spPr/>
      <dgm:t>
        <a:bodyPr/>
        <a:lstStyle/>
        <a:p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Ray otobüsü</a:t>
          </a:r>
          <a:endParaRPr lang="tr-T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D1524C5-1F1D-4040-B826-F8572CFA206C}" type="parTrans" cxnId="{A5DFFC61-6ACC-4E7D-B28E-25A415C1F908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AE2580B-ACA4-4B64-A70D-1B6142B3048C}" type="sibTrans" cxnId="{A5DFFC61-6ACC-4E7D-B28E-25A415C1F908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F81FBA5-E132-44F8-B05E-8C722DB74857}">
      <dgm:prSet/>
      <dgm:spPr/>
      <dgm:t>
        <a:bodyPr/>
        <a:lstStyle/>
        <a:p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Ekspres</a:t>
          </a:r>
          <a:endParaRPr lang="tr-T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9496682-72CA-45A0-9A21-92F64F873A0C}" type="parTrans" cxnId="{E4F41D42-E526-461A-88B2-DDE4CB8AED2D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B382802-4D71-4158-8026-6D11E9FA3290}" type="sibTrans" cxnId="{E4F41D42-E526-461A-88B2-DDE4CB8AED2D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F06638E-5481-4373-8BAA-39A48FF4A479}">
      <dgm:prSet/>
      <dgm:spPr/>
      <dgm:t>
        <a:bodyPr/>
        <a:lstStyle/>
        <a:p>
          <a:r>
            <a:rPr lang="tr-TR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Bölgesel ekspres</a:t>
          </a:r>
          <a:endParaRPr lang="tr-TR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213513F-C94C-4729-B9BD-23C8D00D398D}" type="parTrans" cxnId="{CE0458C7-A21B-4EEE-888E-CF71D73A10E9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5CD6344-97D4-4C70-9F82-61AF9484BAE1}" type="sibTrans" cxnId="{CE0458C7-A21B-4EEE-888E-CF71D73A10E9}">
      <dgm:prSet/>
      <dgm:spPr/>
      <dgm:t>
        <a:bodyPr/>
        <a:lstStyle/>
        <a:p>
          <a:endParaRPr lang="tr-TR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FD8A21D-D082-456C-8BB8-39ACB3DEA9A7}" type="pres">
      <dgm:prSet presAssocID="{62F71C00-58B5-44E1-A6F0-94B27D98AB0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5C33346-DC07-4534-9DFC-0E7CD98690A2}" type="pres">
      <dgm:prSet presAssocID="{62F71C00-58B5-44E1-A6F0-94B27D98AB04}" presName="radial" presStyleCnt="0">
        <dgm:presLayoutVars>
          <dgm:animLvl val="ctr"/>
        </dgm:presLayoutVars>
      </dgm:prSet>
      <dgm:spPr/>
      <dgm:t>
        <a:bodyPr/>
        <a:lstStyle/>
        <a:p>
          <a:endParaRPr lang="tr-TR"/>
        </a:p>
      </dgm:t>
    </dgm:pt>
    <dgm:pt modelId="{AB3B59ED-FFD4-4DF8-B3E2-2B1CE3130266}" type="pres">
      <dgm:prSet presAssocID="{063AF135-EFB2-407F-AC12-94E2F4BE43B9}" presName="centerShape" presStyleLbl="vennNode1" presStyleIdx="0" presStyleCnt="7"/>
      <dgm:spPr/>
      <dgm:t>
        <a:bodyPr/>
        <a:lstStyle/>
        <a:p>
          <a:endParaRPr lang="tr-TR"/>
        </a:p>
      </dgm:t>
    </dgm:pt>
    <dgm:pt modelId="{08DBC601-6FE8-4771-B618-7B334F816B37}" type="pres">
      <dgm:prSet presAssocID="{F3A44DF2-BC6C-4052-83B8-7818AB2AE689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D7D6F4-3021-4E77-A519-66BA2A8CBD01}" type="pres">
      <dgm:prSet presAssocID="{0987BB88-B3A3-4EB5-A344-F4DB6FC424B2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23D39C-534C-4EE3-93C1-1990A2C3D39F}" type="pres">
      <dgm:prSet presAssocID="{4F81FBA5-E132-44F8-B05E-8C722DB74857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FA954C-78BD-4516-B497-86FDC16CCFC8}" type="pres">
      <dgm:prSet presAssocID="{5F06638E-5481-4373-8BAA-39A48FF4A479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BFEB48-81D4-4538-8B27-8C4576F0BE70}" type="pres">
      <dgm:prSet presAssocID="{109B1C53-272F-466B-BC9D-FF302BE832B6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16FD2D-6488-42CA-AB5B-DFEF2A12A425}" type="pres">
      <dgm:prSet presAssocID="{996AABF4-0EF1-46BE-B759-4B78FBFBDF59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8505FE-A886-4B2E-A4C4-64AE7EEC1003}" srcId="{063AF135-EFB2-407F-AC12-94E2F4BE43B9}" destId="{F3A44DF2-BC6C-4052-83B8-7818AB2AE689}" srcOrd="0" destOrd="0" parTransId="{5E8D19D9-F87B-46E8-A1BD-230C04E7DC4A}" sibTransId="{F1C19D5B-D492-4731-8D78-152E6460A839}"/>
    <dgm:cxn modelId="{A38616D3-8021-4120-A3AF-2DADB0F7915B}" type="presOf" srcId="{996AABF4-0EF1-46BE-B759-4B78FBFBDF59}" destId="{9716FD2D-6488-42CA-AB5B-DFEF2A12A425}" srcOrd="0" destOrd="0" presId="urn:microsoft.com/office/officeart/2005/8/layout/radial3"/>
    <dgm:cxn modelId="{EA0912D1-EB7F-4A82-AEF0-9E49426F4C47}" type="presOf" srcId="{063AF135-EFB2-407F-AC12-94E2F4BE43B9}" destId="{AB3B59ED-FFD4-4DF8-B3E2-2B1CE3130266}" srcOrd="0" destOrd="0" presId="urn:microsoft.com/office/officeart/2005/8/layout/radial3"/>
    <dgm:cxn modelId="{3080E415-48D5-47EC-A37A-F070E53D9624}" type="presOf" srcId="{F3A44DF2-BC6C-4052-83B8-7818AB2AE689}" destId="{08DBC601-6FE8-4771-B618-7B334F816B37}" srcOrd="0" destOrd="0" presId="urn:microsoft.com/office/officeart/2005/8/layout/radial3"/>
    <dgm:cxn modelId="{70D05F2D-2B74-4A21-AE36-F754F7137669}" srcId="{62F71C00-58B5-44E1-A6F0-94B27D98AB04}" destId="{063AF135-EFB2-407F-AC12-94E2F4BE43B9}" srcOrd="0" destOrd="0" parTransId="{1C50DAA7-FE4C-42E2-A2F1-930C19EC3A5F}" sibTransId="{E8852379-F9DE-4CAA-842C-62F670DFA76F}"/>
    <dgm:cxn modelId="{4C3F0928-372C-4121-B0BD-7CFF85A9B801}" type="presOf" srcId="{5F06638E-5481-4373-8BAA-39A48FF4A479}" destId="{FDFA954C-78BD-4516-B497-86FDC16CCFC8}" srcOrd="0" destOrd="0" presId="urn:microsoft.com/office/officeart/2005/8/layout/radial3"/>
    <dgm:cxn modelId="{E4F41D42-E526-461A-88B2-DDE4CB8AED2D}" srcId="{063AF135-EFB2-407F-AC12-94E2F4BE43B9}" destId="{4F81FBA5-E132-44F8-B05E-8C722DB74857}" srcOrd="2" destOrd="0" parTransId="{39496682-72CA-45A0-9A21-92F64F873A0C}" sibTransId="{2B382802-4D71-4158-8026-6D11E9FA3290}"/>
    <dgm:cxn modelId="{7B7DF0FA-F1C7-4E77-AB3D-0D15ADCD79C4}" type="presOf" srcId="{109B1C53-272F-466B-BC9D-FF302BE832B6}" destId="{98BFEB48-81D4-4538-8B27-8C4576F0BE70}" srcOrd="0" destOrd="0" presId="urn:microsoft.com/office/officeart/2005/8/layout/radial3"/>
    <dgm:cxn modelId="{A83729D1-F4E5-4D4C-96D8-BF88B5084200}" type="presOf" srcId="{62F71C00-58B5-44E1-A6F0-94B27D98AB04}" destId="{DFD8A21D-D082-456C-8BB8-39ACB3DEA9A7}" srcOrd="0" destOrd="0" presId="urn:microsoft.com/office/officeart/2005/8/layout/radial3"/>
    <dgm:cxn modelId="{A5DFFC61-6ACC-4E7D-B28E-25A415C1F908}" srcId="{063AF135-EFB2-407F-AC12-94E2F4BE43B9}" destId="{109B1C53-272F-466B-BC9D-FF302BE832B6}" srcOrd="4" destOrd="0" parTransId="{1D1524C5-1F1D-4040-B826-F8572CFA206C}" sibTransId="{BAE2580B-ACA4-4B64-A70D-1B6142B3048C}"/>
    <dgm:cxn modelId="{9FCED6CD-2F29-43CA-9B27-1FF53EFCC998}" type="presOf" srcId="{0987BB88-B3A3-4EB5-A344-F4DB6FC424B2}" destId="{0FD7D6F4-3021-4E77-A519-66BA2A8CBD01}" srcOrd="0" destOrd="0" presId="urn:microsoft.com/office/officeart/2005/8/layout/radial3"/>
    <dgm:cxn modelId="{CE0458C7-A21B-4EEE-888E-CF71D73A10E9}" srcId="{063AF135-EFB2-407F-AC12-94E2F4BE43B9}" destId="{5F06638E-5481-4373-8BAA-39A48FF4A479}" srcOrd="3" destOrd="0" parTransId="{A213513F-C94C-4729-B9BD-23C8D00D398D}" sibTransId="{B5CD6344-97D4-4C70-9F82-61AF9484BAE1}"/>
    <dgm:cxn modelId="{5EAD5D96-162B-4F36-BEE1-E062B00F2E21}" srcId="{063AF135-EFB2-407F-AC12-94E2F4BE43B9}" destId="{996AABF4-0EF1-46BE-B759-4B78FBFBDF59}" srcOrd="5" destOrd="0" parTransId="{2DC68439-CE32-42BF-A0C9-66607EEFB02F}" sibTransId="{5A52F70F-4F75-483A-9F27-8C90531B6086}"/>
    <dgm:cxn modelId="{791A555D-1C41-4EEE-B8CD-2695FB1AC5F6}" srcId="{063AF135-EFB2-407F-AC12-94E2F4BE43B9}" destId="{0987BB88-B3A3-4EB5-A344-F4DB6FC424B2}" srcOrd="1" destOrd="0" parTransId="{4F22CE37-A854-4DF8-A6E6-3C15A291170D}" sibTransId="{DFBBDF8B-1924-4BD4-9C75-163ECB8F8862}"/>
    <dgm:cxn modelId="{2FFD528D-7498-44D1-BB5A-AD982A00C0A7}" type="presOf" srcId="{4F81FBA5-E132-44F8-B05E-8C722DB74857}" destId="{8E23D39C-534C-4EE3-93C1-1990A2C3D39F}" srcOrd="0" destOrd="0" presId="urn:microsoft.com/office/officeart/2005/8/layout/radial3"/>
    <dgm:cxn modelId="{F13DEF7B-88D5-4209-8E93-E67A69F01686}" type="presParOf" srcId="{DFD8A21D-D082-456C-8BB8-39ACB3DEA9A7}" destId="{95C33346-DC07-4534-9DFC-0E7CD98690A2}" srcOrd="0" destOrd="0" presId="urn:microsoft.com/office/officeart/2005/8/layout/radial3"/>
    <dgm:cxn modelId="{A2981442-7996-495B-9984-45EE34422693}" type="presParOf" srcId="{95C33346-DC07-4534-9DFC-0E7CD98690A2}" destId="{AB3B59ED-FFD4-4DF8-B3E2-2B1CE3130266}" srcOrd="0" destOrd="0" presId="urn:microsoft.com/office/officeart/2005/8/layout/radial3"/>
    <dgm:cxn modelId="{7DC785E3-6D82-4854-BBCF-865245BAF665}" type="presParOf" srcId="{95C33346-DC07-4534-9DFC-0E7CD98690A2}" destId="{08DBC601-6FE8-4771-B618-7B334F816B37}" srcOrd="1" destOrd="0" presId="urn:microsoft.com/office/officeart/2005/8/layout/radial3"/>
    <dgm:cxn modelId="{07165573-B29E-423D-9AD0-28FFA6B5A626}" type="presParOf" srcId="{95C33346-DC07-4534-9DFC-0E7CD98690A2}" destId="{0FD7D6F4-3021-4E77-A519-66BA2A8CBD01}" srcOrd="2" destOrd="0" presId="urn:microsoft.com/office/officeart/2005/8/layout/radial3"/>
    <dgm:cxn modelId="{1EAC9DBB-3B48-46FA-BF23-D88D3181C3C1}" type="presParOf" srcId="{95C33346-DC07-4534-9DFC-0E7CD98690A2}" destId="{8E23D39C-534C-4EE3-93C1-1990A2C3D39F}" srcOrd="3" destOrd="0" presId="urn:microsoft.com/office/officeart/2005/8/layout/radial3"/>
    <dgm:cxn modelId="{48012FB9-B012-4D79-BADC-A7240136B9BD}" type="presParOf" srcId="{95C33346-DC07-4534-9DFC-0E7CD98690A2}" destId="{FDFA954C-78BD-4516-B497-86FDC16CCFC8}" srcOrd="4" destOrd="0" presId="urn:microsoft.com/office/officeart/2005/8/layout/radial3"/>
    <dgm:cxn modelId="{17B12521-54B2-4A59-ACC9-DFD9C46257DF}" type="presParOf" srcId="{95C33346-DC07-4534-9DFC-0E7CD98690A2}" destId="{98BFEB48-81D4-4538-8B27-8C4576F0BE70}" srcOrd="5" destOrd="0" presId="urn:microsoft.com/office/officeart/2005/8/layout/radial3"/>
    <dgm:cxn modelId="{86769560-0CD7-4F07-A6A5-AF4E12A33593}" type="presParOf" srcId="{95C33346-DC07-4534-9DFC-0E7CD98690A2}" destId="{9716FD2D-6488-42CA-AB5B-DFEF2A12A42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768263-F328-4D6F-9BB3-3AC2C86D7E8D}" type="doc">
      <dgm:prSet loTypeId="urn:microsoft.com/office/officeart/2005/8/layout/hierarchy1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E37BB817-E3C0-466D-AEDA-3E65DB49B979}">
      <dgm:prSet phldrT="[Metin]"/>
      <dgm:spPr/>
      <dgm:t>
        <a:bodyPr/>
        <a:lstStyle/>
        <a:p>
          <a:r>
            <a:rPr lang="tr-TR" dirty="0" smtClean="0"/>
            <a:t>Yük taşıması</a:t>
          </a:r>
        </a:p>
      </dgm:t>
    </dgm:pt>
    <dgm:pt modelId="{CDBDD127-4DE0-4C16-92D1-D8CAAD14033D}" type="parTrans" cxnId="{BD85415D-88D6-48FC-913A-5234CBF98A99}">
      <dgm:prSet/>
      <dgm:spPr/>
      <dgm:t>
        <a:bodyPr/>
        <a:lstStyle/>
        <a:p>
          <a:endParaRPr lang="tr-TR"/>
        </a:p>
      </dgm:t>
    </dgm:pt>
    <dgm:pt modelId="{308A8048-34AA-439E-B037-1CF185ABF66E}" type="sibTrans" cxnId="{BD85415D-88D6-48FC-913A-5234CBF98A99}">
      <dgm:prSet/>
      <dgm:spPr/>
      <dgm:t>
        <a:bodyPr/>
        <a:lstStyle/>
        <a:p>
          <a:endParaRPr lang="tr-TR"/>
        </a:p>
      </dgm:t>
    </dgm:pt>
    <dgm:pt modelId="{2C381DAE-8A15-4038-A06D-035BA08FB33F}">
      <dgm:prSet phldrT="[Metin]"/>
      <dgm:spPr/>
      <dgm:t>
        <a:bodyPr/>
        <a:lstStyle/>
        <a:p>
          <a:r>
            <a:rPr lang="tr-TR" dirty="0" smtClean="0"/>
            <a:t>Parça eşya taşıması</a:t>
          </a:r>
          <a:endParaRPr lang="tr-TR" dirty="0"/>
        </a:p>
      </dgm:t>
    </dgm:pt>
    <dgm:pt modelId="{153236D6-C48D-4480-8D35-B43E02DC93EC}" type="parTrans" cxnId="{6DE006C7-3C1B-4EB3-9EE3-E3BEAFCB263A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A2686993-2DFC-470C-8079-B4030DC5DF5C}" type="sibTrans" cxnId="{6DE006C7-3C1B-4EB3-9EE3-E3BEAFCB263A}">
      <dgm:prSet/>
      <dgm:spPr/>
      <dgm:t>
        <a:bodyPr/>
        <a:lstStyle/>
        <a:p>
          <a:endParaRPr lang="tr-TR"/>
        </a:p>
      </dgm:t>
    </dgm:pt>
    <dgm:pt modelId="{EC5F7E08-F24D-44D0-8DB2-9AD1CFF11D32}">
      <dgm:prSet phldrT="[Metin]"/>
      <dgm:spPr/>
      <dgm:t>
        <a:bodyPr/>
        <a:lstStyle/>
        <a:p>
          <a:r>
            <a:rPr lang="tr-TR" dirty="0" smtClean="0"/>
            <a:t>Feribot taşıması</a:t>
          </a:r>
          <a:endParaRPr lang="tr-TR" dirty="0"/>
        </a:p>
      </dgm:t>
    </dgm:pt>
    <dgm:pt modelId="{FA46E103-9333-498B-A69F-CB1CA8BD76CF}" type="parTrans" cxnId="{BC7D2C54-7A0A-40C9-8E2D-CC86F2A6468F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1663A851-E274-44C8-A23E-E05DEDA581DA}" type="sibTrans" cxnId="{BC7D2C54-7A0A-40C9-8E2D-CC86F2A6468F}">
      <dgm:prSet/>
      <dgm:spPr/>
      <dgm:t>
        <a:bodyPr/>
        <a:lstStyle/>
        <a:p>
          <a:endParaRPr lang="tr-TR"/>
        </a:p>
      </dgm:t>
    </dgm:pt>
    <dgm:pt modelId="{3B3D576B-A08E-47AC-A364-E2721F69D9F5}">
      <dgm:prSet/>
      <dgm:spPr/>
      <dgm:t>
        <a:bodyPr/>
        <a:lstStyle/>
        <a:p>
          <a:r>
            <a:rPr lang="tr-TR" dirty="0" smtClean="0"/>
            <a:t>Tam vagon taşıması</a:t>
          </a:r>
          <a:endParaRPr lang="tr-TR" dirty="0"/>
        </a:p>
      </dgm:t>
    </dgm:pt>
    <dgm:pt modelId="{2F17E4F4-9E0F-4350-AC8F-B0DF41791229}" type="parTrans" cxnId="{970E41E5-844A-48E7-B0E3-18CE149F9A54}">
      <dgm:prSet/>
      <dgm:spPr/>
      <dgm:t>
        <a:bodyPr/>
        <a:lstStyle/>
        <a:p>
          <a:endParaRPr lang="tr-TR"/>
        </a:p>
      </dgm:t>
    </dgm:pt>
    <dgm:pt modelId="{29D4DFE1-A017-4B4D-B913-4F9C084A266B}" type="sibTrans" cxnId="{970E41E5-844A-48E7-B0E3-18CE149F9A54}">
      <dgm:prSet/>
      <dgm:spPr/>
      <dgm:t>
        <a:bodyPr/>
        <a:lstStyle/>
        <a:p>
          <a:endParaRPr lang="tr-TR"/>
        </a:p>
      </dgm:t>
    </dgm:pt>
    <dgm:pt modelId="{0F2065D2-E187-4278-85E9-184D9A32C4D9}">
      <dgm:prSet/>
      <dgm:spPr/>
      <dgm:t>
        <a:bodyPr/>
        <a:lstStyle/>
        <a:p>
          <a:r>
            <a:rPr lang="tr-TR" dirty="0" smtClean="0"/>
            <a:t>Blok tren taşıması</a:t>
          </a:r>
          <a:endParaRPr lang="tr-TR" dirty="0"/>
        </a:p>
      </dgm:t>
    </dgm:pt>
    <dgm:pt modelId="{1EA55226-BA88-4A74-9ECE-3BEB66235550}" type="parTrans" cxnId="{9CC22197-0A4D-4127-AA52-6BA89E03D4A0}">
      <dgm:prSet/>
      <dgm:spPr>
        <a:ln>
          <a:solidFill>
            <a:schemeClr val="bg1"/>
          </a:solidFill>
        </a:ln>
      </dgm:spPr>
      <dgm:t>
        <a:bodyPr/>
        <a:lstStyle/>
        <a:p>
          <a:endParaRPr lang="tr-TR"/>
        </a:p>
      </dgm:t>
    </dgm:pt>
    <dgm:pt modelId="{3197F797-6340-4267-ABA4-482575445714}" type="sibTrans" cxnId="{9CC22197-0A4D-4127-AA52-6BA89E03D4A0}">
      <dgm:prSet/>
      <dgm:spPr/>
      <dgm:t>
        <a:bodyPr/>
        <a:lstStyle/>
        <a:p>
          <a:endParaRPr lang="tr-TR"/>
        </a:p>
      </dgm:t>
    </dgm:pt>
    <dgm:pt modelId="{E299BB43-8E43-4CF5-B4BD-EC71FC2D19E2}" type="pres">
      <dgm:prSet presAssocID="{4A768263-F328-4D6F-9BB3-3AC2C86D7E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1D41CAB-2CAC-4637-A138-65C417256228}" type="pres">
      <dgm:prSet presAssocID="{E37BB817-E3C0-466D-AEDA-3E65DB49B979}" presName="hierRoot1" presStyleCnt="0"/>
      <dgm:spPr/>
      <dgm:t>
        <a:bodyPr/>
        <a:lstStyle/>
        <a:p>
          <a:endParaRPr lang="tr-TR"/>
        </a:p>
      </dgm:t>
    </dgm:pt>
    <dgm:pt modelId="{8326F4AA-6AED-417C-BF25-3E64CE81A9C2}" type="pres">
      <dgm:prSet presAssocID="{E37BB817-E3C0-466D-AEDA-3E65DB49B979}" presName="composite" presStyleCnt="0"/>
      <dgm:spPr/>
      <dgm:t>
        <a:bodyPr/>
        <a:lstStyle/>
        <a:p>
          <a:endParaRPr lang="tr-TR"/>
        </a:p>
      </dgm:t>
    </dgm:pt>
    <dgm:pt modelId="{80BEA448-AF32-4DD3-9905-6BC3F87895F0}" type="pres">
      <dgm:prSet presAssocID="{E37BB817-E3C0-466D-AEDA-3E65DB49B979}" presName="background" presStyleLbl="node0" presStyleIdx="0" presStyleCnt="1"/>
      <dgm:spPr/>
      <dgm:t>
        <a:bodyPr/>
        <a:lstStyle/>
        <a:p>
          <a:endParaRPr lang="tr-TR"/>
        </a:p>
      </dgm:t>
    </dgm:pt>
    <dgm:pt modelId="{2ADC7311-DF34-46BA-B899-CA9F51403A4F}" type="pres">
      <dgm:prSet presAssocID="{E37BB817-E3C0-466D-AEDA-3E65DB49B979}" presName="text" presStyleLbl="fgAcc0" presStyleIdx="0" presStyleCnt="1" custScaleX="131062" custScaleY="13485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4C2E077-D040-4AF2-8E24-6818F5BB42A6}" type="pres">
      <dgm:prSet presAssocID="{E37BB817-E3C0-466D-AEDA-3E65DB49B979}" presName="hierChild2" presStyleCnt="0"/>
      <dgm:spPr/>
      <dgm:t>
        <a:bodyPr/>
        <a:lstStyle/>
        <a:p>
          <a:endParaRPr lang="tr-TR"/>
        </a:p>
      </dgm:t>
    </dgm:pt>
    <dgm:pt modelId="{3F2FBDC2-FD39-4275-9522-CC064BDAA9D5}" type="pres">
      <dgm:prSet presAssocID="{153236D6-C48D-4480-8D35-B43E02DC93EC}" presName="Name10" presStyleLbl="parChTrans1D2" presStyleIdx="0" presStyleCnt="4"/>
      <dgm:spPr/>
      <dgm:t>
        <a:bodyPr/>
        <a:lstStyle/>
        <a:p>
          <a:endParaRPr lang="tr-TR"/>
        </a:p>
      </dgm:t>
    </dgm:pt>
    <dgm:pt modelId="{2E86DD26-A96F-40CA-AB24-595D8361A276}" type="pres">
      <dgm:prSet presAssocID="{2C381DAE-8A15-4038-A06D-035BA08FB33F}" presName="hierRoot2" presStyleCnt="0"/>
      <dgm:spPr/>
      <dgm:t>
        <a:bodyPr/>
        <a:lstStyle/>
        <a:p>
          <a:endParaRPr lang="tr-TR"/>
        </a:p>
      </dgm:t>
    </dgm:pt>
    <dgm:pt modelId="{EE215124-5646-40F1-9896-CF108FD790F6}" type="pres">
      <dgm:prSet presAssocID="{2C381DAE-8A15-4038-A06D-035BA08FB33F}" presName="composite2" presStyleCnt="0"/>
      <dgm:spPr/>
      <dgm:t>
        <a:bodyPr/>
        <a:lstStyle/>
        <a:p>
          <a:endParaRPr lang="tr-TR"/>
        </a:p>
      </dgm:t>
    </dgm:pt>
    <dgm:pt modelId="{9EEEDE5E-5276-444A-960B-BB01ABF6ADF5}" type="pres">
      <dgm:prSet presAssocID="{2C381DAE-8A15-4038-A06D-035BA08FB33F}" presName="background2" presStyleLbl="node2" presStyleIdx="0" presStyleCnt="4"/>
      <dgm:spPr/>
      <dgm:t>
        <a:bodyPr/>
        <a:lstStyle/>
        <a:p>
          <a:endParaRPr lang="tr-TR"/>
        </a:p>
      </dgm:t>
    </dgm:pt>
    <dgm:pt modelId="{E77F7CDC-0B32-4F34-B896-E2ECB3988083}" type="pres">
      <dgm:prSet presAssocID="{2C381DAE-8A15-4038-A06D-035BA08FB33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B904E5-5E65-43D7-BE81-BF8450869C93}" type="pres">
      <dgm:prSet presAssocID="{2C381DAE-8A15-4038-A06D-035BA08FB33F}" presName="hierChild3" presStyleCnt="0"/>
      <dgm:spPr/>
      <dgm:t>
        <a:bodyPr/>
        <a:lstStyle/>
        <a:p>
          <a:endParaRPr lang="tr-TR"/>
        </a:p>
      </dgm:t>
    </dgm:pt>
    <dgm:pt modelId="{1D999F9A-46CC-41AF-B191-984FF655BCBA}" type="pres">
      <dgm:prSet presAssocID="{2F17E4F4-9E0F-4350-AC8F-B0DF41791229}" presName="Name10" presStyleLbl="parChTrans1D2" presStyleIdx="1" presStyleCnt="4"/>
      <dgm:spPr/>
      <dgm:t>
        <a:bodyPr/>
        <a:lstStyle/>
        <a:p>
          <a:endParaRPr lang="tr-TR"/>
        </a:p>
      </dgm:t>
    </dgm:pt>
    <dgm:pt modelId="{D79543B3-FC59-44BF-BE67-1034C910648E}" type="pres">
      <dgm:prSet presAssocID="{3B3D576B-A08E-47AC-A364-E2721F69D9F5}" presName="hierRoot2" presStyleCnt="0"/>
      <dgm:spPr/>
      <dgm:t>
        <a:bodyPr/>
        <a:lstStyle/>
        <a:p>
          <a:endParaRPr lang="tr-TR"/>
        </a:p>
      </dgm:t>
    </dgm:pt>
    <dgm:pt modelId="{C87FAD56-FCB3-4AAD-B2A3-C7C7D5E8A7FA}" type="pres">
      <dgm:prSet presAssocID="{3B3D576B-A08E-47AC-A364-E2721F69D9F5}" presName="composite2" presStyleCnt="0"/>
      <dgm:spPr/>
      <dgm:t>
        <a:bodyPr/>
        <a:lstStyle/>
        <a:p>
          <a:endParaRPr lang="tr-TR"/>
        </a:p>
      </dgm:t>
    </dgm:pt>
    <dgm:pt modelId="{E0676E37-69F2-4491-8295-565F00B14E44}" type="pres">
      <dgm:prSet presAssocID="{3B3D576B-A08E-47AC-A364-E2721F69D9F5}" presName="background2" presStyleLbl="node2" presStyleIdx="1" presStyleCnt="4"/>
      <dgm:spPr/>
      <dgm:t>
        <a:bodyPr/>
        <a:lstStyle/>
        <a:p>
          <a:endParaRPr lang="tr-TR"/>
        </a:p>
      </dgm:t>
    </dgm:pt>
    <dgm:pt modelId="{9D1F2DB3-81F8-449B-8C84-080040A08217}" type="pres">
      <dgm:prSet presAssocID="{3B3D576B-A08E-47AC-A364-E2721F69D9F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D50AD1E-3A7C-4D91-935E-3F0134565A8C}" type="pres">
      <dgm:prSet presAssocID="{3B3D576B-A08E-47AC-A364-E2721F69D9F5}" presName="hierChild3" presStyleCnt="0"/>
      <dgm:spPr/>
      <dgm:t>
        <a:bodyPr/>
        <a:lstStyle/>
        <a:p>
          <a:endParaRPr lang="tr-TR"/>
        </a:p>
      </dgm:t>
    </dgm:pt>
    <dgm:pt modelId="{BE780BC6-B5A8-4B8F-A426-E27166DFEF44}" type="pres">
      <dgm:prSet presAssocID="{1EA55226-BA88-4A74-9ECE-3BEB66235550}" presName="Name10" presStyleLbl="parChTrans1D2" presStyleIdx="2" presStyleCnt="4"/>
      <dgm:spPr/>
      <dgm:t>
        <a:bodyPr/>
        <a:lstStyle/>
        <a:p>
          <a:endParaRPr lang="tr-TR"/>
        </a:p>
      </dgm:t>
    </dgm:pt>
    <dgm:pt modelId="{AC1B95FA-706A-4A73-B072-377F64378549}" type="pres">
      <dgm:prSet presAssocID="{0F2065D2-E187-4278-85E9-184D9A32C4D9}" presName="hierRoot2" presStyleCnt="0"/>
      <dgm:spPr/>
      <dgm:t>
        <a:bodyPr/>
        <a:lstStyle/>
        <a:p>
          <a:endParaRPr lang="tr-TR"/>
        </a:p>
      </dgm:t>
    </dgm:pt>
    <dgm:pt modelId="{F46FB266-E651-4C36-B989-C15BDBD9436A}" type="pres">
      <dgm:prSet presAssocID="{0F2065D2-E187-4278-85E9-184D9A32C4D9}" presName="composite2" presStyleCnt="0"/>
      <dgm:spPr/>
      <dgm:t>
        <a:bodyPr/>
        <a:lstStyle/>
        <a:p>
          <a:endParaRPr lang="tr-TR"/>
        </a:p>
      </dgm:t>
    </dgm:pt>
    <dgm:pt modelId="{323FB37F-4878-4D61-A7A1-4483BAC4BA54}" type="pres">
      <dgm:prSet presAssocID="{0F2065D2-E187-4278-85E9-184D9A32C4D9}" presName="background2" presStyleLbl="node2" presStyleIdx="2" presStyleCnt="4"/>
      <dgm:spPr/>
      <dgm:t>
        <a:bodyPr/>
        <a:lstStyle/>
        <a:p>
          <a:endParaRPr lang="tr-TR"/>
        </a:p>
      </dgm:t>
    </dgm:pt>
    <dgm:pt modelId="{C092D74D-286A-4FAD-B6BA-0308EE265118}" type="pres">
      <dgm:prSet presAssocID="{0F2065D2-E187-4278-85E9-184D9A32C4D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1E0549C-3EBE-4588-8234-31C084AFE088}" type="pres">
      <dgm:prSet presAssocID="{0F2065D2-E187-4278-85E9-184D9A32C4D9}" presName="hierChild3" presStyleCnt="0"/>
      <dgm:spPr/>
      <dgm:t>
        <a:bodyPr/>
        <a:lstStyle/>
        <a:p>
          <a:endParaRPr lang="tr-TR"/>
        </a:p>
      </dgm:t>
    </dgm:pt>
    <dgm:pt modelId="{CEAB2424-721A-4B8F-AE4D-696E2C9ACD04}" type="pres">
      <dgm:prSet presAssocID="{FA46E103-9333-498B-A69F-CB1CA8BD76CF}" presName="Name10" presStyleLbl="parChTrans1D2" presStyleIdx="3" presStyleCnt="4"/>
      <dgm:spPr/>
      <dgm:t>
        <a:bodyPr/>
        <a:lstStyle/>
        <a:p>
          <a:endParaRPr lang="tr-TR"/>
        </a:p>
      </dgm:t>
    </dgm:pt>
    <dgm:pt modelId="{C8D121F0-36C5-4E3C-B876-EDB7B26BBBED}" type="pres">
      <dgm:prSet presAssocID="{EC5F7E08-F24D-44D0-8DB2-9AD1CFF11D32}" presName="hierRoot2" presStyleCnt="0"/>
      <dgm:spPr/>
      <dgm:t>
        <a:bodyPr/>
        <a:lstStyle/>
        <a:p>
          <a:endParaRPr lang="tr-TR"/>
        </a:p>
      </dgm:t>
    </dgm:pt>
    <dgm:pt modelId="{996C5525-909B-42B7-B674-B777E381A0C1}" type="pres">
      <dgm:prSet presAssocID="{EC5F7E08-F24D-44D0-8DB2-9AD1CFF11D32}" presName="composite2" presStyleCnt="0"/>
      <dgm:spPr/>
      <dgm:t>
        <a:bodyPr/>
        <a:lstStyle/>
        <a:p>
          <a:endParaRPr lang="tr-TR"/>
        </a:p>
      </dgm:t>
    </dgm:pt>
    <dgm:pt modelId="{EA48454D-12CD-490E-937F-A0457CFE7C5F}" type="pres">
      <dgm:prSet presAssocID="{EC5F7E08-F24D-44D0-8DB2-9AD1CFF11D32}" presName="background2" presStyleLbl="node2" presStyleIdx="3" presStyleCnt="4"/>
      <dgm:spPr/>
      <dgm:t>
        <a:bodyPr/>
        <a:lstStyle/>
        <a:p>
          <a:endParaRPr lang="tr-TR"/>
        </a:p>
      </dgm:t>
    </dgm:pt>
    <dgm:pt modelId="{58F76A0F-EBDF-4F19-ACE1-BF91A61B8E16}" type="pres">
      <dgm:prSet presAssocID="{EC5F7E08-F24D-44D0-8DB2-9AD1CFF11D32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F2DA56-3C18-4B63-958D-7A4161BBE62B}" type="pres">
      <dgm:prSet presAssocID="{EC5F7E08-F24D-44D0-8DB2-9AD1CFF11D32}" presName="hierChild3" presStyleCnt="0"/>
      <dgm:spPr/>
      <dgm:t>
        <a:bodyPr/>
        <a:lstStyle/>
        <a:p>
          <a:endParaRPr lang="tr-TR"/>
        </a:p>
      </dgm:t>
    </dgm:pt>
  </dgm:ptLst>
  <dgm:cxnLst>
    <dgm:cxn modelId="{A5A8F658-955B-486A-93E9-61A9CF81D06A}" type="presOf" srcId="{153236D6-C48D-4480-8D35-B43E02DC93EC}" destId="{3F2FBDC2-FD39-4275-9522-CC064BDAA9D5}" srcOrd="0" destOrd="0" presId="urn:microsoft.com/office/officeart/2005/8/layout/hierarchy1"/>
    <dgm:cxn modelId="{F78728F5-1204-478B-B8ED-9E444CD74A3B}" type="presOf" srcId="{1EA55226-BA88-4A74-9ECE-3BEB66235550}" destId="{BE780BC6-B5A8-4B8F-A426-E27166DFEF44}" srcOrd="0" destOrd="0" presId="urn:microsoft.com/office/officeart/2005/8/layout/hierarchy1"/>
    <dgm:cxn modelId="{1B521B5D-5B23-4954-8356-81FB705DABF9}" type="presOf" srcId="{EC5F7E08-F24D-44D0-8DB2-9AD1CFF11D32}" destId="{58F76A0F-EBDF-4F19-ACE1-BF91A61B8E16}" srcOrd="0" destOrd="0" presId="urn:microsoft.com/office/officeart/2005/8/layout/hierarchy1"/>
    <dgm:cxn modelId="{77A91AA3-5D3B-4DBF-AC94-6B21F199FC11}" type="presOf" srcId="{0F2065D2-E187-4278-85E9-184D9A32C4D9}" destId="{C092D74D-286A-4FAD-B6BA-0308EE265118}" srcOrd="0" destOrd="0" presId="urn:microsoft.com/office/officeart/2005/8/layout/hierarchy1"/>
    <dgm:cxn modelId="{781DD00F-350D-499B-814E-DDA420D3A785}" type="presOf" srcId="{2F17E4F4-9E0F-4350-AC8F-B0DF41791229}" destId="{1D999F9A-46CC-41AF-B191-984FF655BCBA}" srcOrd="0" destOrd="0" presId="urn:microsoft.com/office/officeart/2005/8/layout/hierarchy1"/>
    <dgm:cxn modelId="{87912AB9-B8FE-4C19-BB1E-2B3DEB5A405F}" type="presOf" srcId="{E37BB817-E3C0-466D-AEDA-3E65DB49B979}" destId="{2ADC7311-DF34-46BA-B899-CA9F51403A4F}" srcOrd="0" destOrd="0" presId="urn:microsoft.com/office/officeart/2005/8/layout/hierarchy1"/>
    <dgm:cxn modelId="{970E41E5-844A-48E7-B0E3-18CE149F9A54}" srcId="{E37BB817-E3C0-466D-AEDA-3E65DB49B979}" destId="{3B3D576B-A08E-47AC-A364-E2721F69D9F5}" srcOrd="1" destOrd="0" parTransId="{2F17E4F4-9E0F-4350-AC8F-B0DF41791229}" sibTransId="{29D4DFE1-A017-4B4D-B913-4F9C084A266B}"/>
    <dgm:cxn modelId="{7C5BF436-6FD4-4769-8F13-3F7F96F4E81C}" type="presOf" srcId="{3B3D576B-A08E-47AC-A364-E2721F69D9F5}" destId="{9D1F2DB3-81F8-449B-8C84-080040A08217}" srcOrd="0" destOrd="0" presId="urn:microsoft.com/office/officeart/2005/8/layout/hierarchy1"/>
    <dgm:cxn modelId="{BC7D2C54-7A0A-40C9-8E2D-CC86F2A6468F}" srcId="{E37BB817-E3C0-466D-AEDA-3E65DB49B979}" destId="{EC5F7E08-F24D-44D0-8DB2-9AD1CFF11D32}" srcOrd="3" destOrd="0" parTransId="{FA46E103-9333-498B-A69F-CB1CA8BD76CF}" sibTransId="{1663A851-E274-44C8-A23E-E05DEDA581DA}"/>
    <dgm:cxn modelId="{BD85415D-88D6-48FC-913A-5234CBF98A99}" srcId="{4A768263-F328-4D6F-9BB3-3AC2C86D7E8D}" destId="{E37BB817-E3C0-466D-AEDA-3E65DB49B979}" srcOrd="0" destOrd="0" parTransId="{CDBDD127-4DE0-4C16-92D1-D8CAAD14033D}" sibTransId="{308A8048-34AA-439E-B037-1CF185ABF66E}"/>
    <dgm:cxn modelId="{9CC22197-0A4D-4127-AA52-6BA89E03D4A0}" srcId="{E37BB817-E3C0-466D-AEDA-3E65DB49B979}" destId="{0F2065D2-E187-4278-85E9-184D9A32C4D9}" srcOrd="2" destOrd="0" parTransId="{1EA55226-BA88-4A74-9ECE-3BEB66235550}" sibTransId="{3197F797-6340-4267-ABA4-482575445714}"/>
    <dgm:cxn modelId="{B1C17249-FFC0-42CF-9CE9-037CFC042407}" type="presOf" srcId="{FA46E103-9333-498B-A69F-CB1CA8BD76CF}" destId="{CEAB2424-721A-4B8F-AE4D-696E2C9ACD04}" srcOrd="0" destOrd="0" presId="urn:microsoft.com/office/officeart/2005/8/layout/hierarchy1"/>
    <dgm:cxn modelId="{10861C97-7E6C-4F50-9DF7-D8E8770FD230}" type="presOf" srcId="{2C381DAE-8A15-4038-A06D-035BA08FB33F}" destId="{E77F7CDC-0B32-4F34-B896-E2ECB3988083}" srcOrd="0" destOrd="0" presId="urn:microsoft.com/office/officeart/2005/8/layout/hierarchy1"/>
    <dgm:cxn modelId="{4550B452-363F-4CC2-BD97-94B93E9D76DA}" type="presOf" srcId="{4A768263-F328-4D6F-9BB3-3AC2C86D7E8D}" destId="{E299BB43-8E43-4CF5-B4BD-EC71FC2D19E2}" srcOrd="0" destOrd="0" presId="urn:microsoft.com/office/officeart/2005/8/layout/hierarchy1"/>
    <dgm:cxn modelId="{6DE006C7-3C1B-4EB3-9EE3-E3BEAFCB263A}" srcId="{E37BB817-E3C0-466D-AEDA-3E65DB49B979}" destId="{2C381DAE-8A15-4038-A06D-035BA08FB33F}" srcOrd="0" destOrd="0" parTransId="{153236D6-C48D-4480-8D35-B43E02DC93EC}" sibTransId="{A2686993-2DFC-470C-8079-B4030DC5DF5C}"/>
    <dgm:cxn modelId="{FE083B97-46E5-4FFF-A79C-B961CF2CF14F}" type="presParOf" srcId="{E299BB43-8E43-4CF5-B4BD-EC71FC2D19E2}" destId="{91D41CAB-2CAC-4637-A138-65C417256228}" srcOrd="0" destOrd="0" presId="urn:microsoft.com/office/officeart/2005/8/layout/hierarchy1"/>
    <dgm:cxn modelId="{B64F7B58-1CB8-47A0-BE3D-514743DAFBD1}" type="presParOf" srcId="{91D41CAB-2CAC-4637-A138-65C417256228}" destId="{8326F4AA-6AED-417C-BF25-3E64CE81A9C2}" srcOrd="0" destOrd="0" presId="urn:microsoft.com/office/officeart/2005/8/layout/hierarchy1"/>
    <dgm:cxn modelId="{1960D71F-264B-4952-B873-51A2DD368572}" type="presParOf" srcId="{8326F4AA-6AED-417C-BF25-3E64CE81A9C2}" destId="{80BEA448-AF32-4DD3-9905-6BC3F87895F0}" srcOrd="0" destOrd="0" presId="urn:microsoft.com/office/officeart/2005/8/layout/hierarchy1"/>
    <dgm:cxn modelId="{B83CCF4E-2AAE-431E-9987-032C8DD4A1CE}" type="presParOf" srcId="{8326F4AA-6AED-417C-BF25-3E64CE81A9C2}" destId="{2ADC7311-DF34-46BA-B899-CA9F51403A4F}" srcOrd="1" destOrd="0" presId="urn:microsoft.com/office/officeart/2005/8/layout/hierarchy1"/>
    <dgm:cxn modelId="{BD63422F-52E6-4A68-A218-9134C4A212D9}" type="presParOf" srcId="{91D41CAB-2CAC-4637-A138-65C417256228}" destId="{54C2E077-D040-4AF2-8E24-6818F5BB42A6}" srcOrd="1" destOrd="0" presId="urn:microsoft.com/office/officeart/2005/8/layout/hierarchy1"/>
    <dgm:cxn modelId="{4EEE12CE-C731-471E-BFC3-90E99DAF9DAA}" type="presParOf" srcId="{54C2E077-D040-4AF2-8E24-6818F5BB42A6}" destId="{3F2FBDC2-FD39-4275-9522-CC064BDAA9D5}" srcOrd="0" destOrd="0" presId="urn:microsoft.com/office/officeart/2005/8/layout/hierarchy1"/>
    <dgm:cxn modelId="{2C6F3B07-EA72-4896-99C3-1D389F93B8A2}" type="presParOf" srcId="{54C2E077-D040-4AF2-8E24-6818F5BB42A6}" destId="{2E86DD26-A96F-40CA-AB24-595D8361A276}" srcOrd="1" destOrd="0" presId="urn:microsoft.com/office/officeart/2005/8/layout/hierarchy1"/>
    <dgm:cxn modelId="{DE04A1DA-502F-4478-A900-203B5619AA3E}" type="presParOf" srcId="{2E86DD26-A96F-40CA-AB24-595D8361A276}" destId="{EE215124-5646-40F1-9896-CF108FD790F6}" srcOrd="0" destOrd="0" presId="urn:microsoft.com/office/officeart/2005/8/layout/hierarchy1"/>
    <dgm:cxn modelId="{FC510E17-8146-4B39-9169-72C1945F3EE7}" type="presParOf" srcId="{EE215124-5646-40F1-9896-CF108FD790F6}" destId="{9EEEDE5E-5276-444A-960B-BB01ABF6ADF5}" srcOrd="0" destOrd="0" presId="urn:microsoft.com/office/officeart/2005/8/layout/hierarchy1"/>
    <dgm:cxn modelId="{7648BC21-865F-45FD-80A1-A0E8F1C45B33}" type="presParOf" srcId="{EE215124-5646-40F1-9896-CF108FD790F6}" destId="{E77F7CDC-0B32-4F34-B896-E2ECB3988083}" srcOrd="1" destOrd="0" presId="urn:microsoft.com/office/officeart/2005/8/layout/hierarchy1"/>
    <dgm:cxn modelId="{D8CB9CB1-50C8-41DD-A13C-0572288D96BA}" type="presParOf" srcId="{2E86DD26-A96F-40CA-AB24-595D8361A276}" destId="{49B904E5-5E65-43D7-BE81-BF8450869C93}" srcOrd="1" destOrd="0" presId="urn:microsoft.com/office/officeart/2005/8/layout/hierarchy1"/>
    <dgm:cxn modelId="{917CBFCB-3579-484F-AED4-416554613E74}" type="presParOf" srcId="{54C2E077-D040-4AF2-8E24-6818F5BB42A6}" destId="{1D999F9A-46CC-41AF-B191-984FF655BCBA}" srcOrd="2" destOrd="0" presId="urn:microsoft.com/office/officeart/2005/8/layout/hierarchy1"/>
    <dgm:cxn modelId="{3969E1E2-CE5D-4F50-A5E3-BA0639233EC6}" type="presParOf" srcId="{54C2E077-D040-4AF2-8E24-6818F5BB42A6}" destId="{D79543B3-FC59-44BF-BE67-1034C910648E}" srcOrd="3" destOrd="0" presId="urn:microsoft.com/office/officeart/2005/8/layout/hierarchy1"/>
    <dgm:cxn modelId="{F2F7FFFE-AB31-401E-A8AF-AD959CCC9C52}" type="presParOf" srcId="{D79543B3-FC59-44BF-BE67-1034C910648E}" destId="{C87FAD56-FCB3-4AAD-B2A3-C7C7D5E8A7FA}" srcOrd="0" destOrd="0" presId="urn:microsoft.com/office/officeart/2005/8/layout/hierarchy1"/>
    <dgm:cxn modelId="{522C4081-1155-41B8-A897-FEDAC3050526}" type="presParOf" srcId="{C87FAD56-FCB3-4AAD-B2A3-C7C7D5E8A7FA}" destId="{E0676E37-69F2-4491-8295-565F00B14E44}" srcOrd="0" destOrd="0" presId="urn:microsoft.com/office/officeart/2005/8/layout/hierarchy1"/>
    <dgm:cxn modelId="{EC5CFEAC-BBBC-4295-84D2-EC85FF08CDC5}" type="presParOf" srcId="{C87FAD56-FCB3-4AAD-B2A3-C7C7D5E8A7FA}" destId="{9D1F2DB3-81F8-449B-8C84-080040A08217}" srcOrd="1" destOrd="0" presId="urn:microsoft.com/office/officeart/2005/8/layout/hierarchy1"/>
    <dgm:cxn modelId="{76E38F00-FB7B-4D6B-9FA9-4913EE065C5D}" type="presParOf" srcId="{D79543B3-FC59-44BF-BE67-1034C910648E}" destId="{7D50AD1E-3A7C-4D91-935E-3F0134565A8C}" srcOrd="1" destOrd="0" presId="urn:microsoft.com/office/officeart/2005/8/layout/hierarchy1"/>
    <dgm:cxn modelId="{1D899270-C8D9-4F29-B1B1-F76541916990}" type="presParOf" srcId="{54C2E077-D040-4AF2-8E24-6818F5BB42A6}" destId="{BE780BC6-B5A8-4B8F-A426-E27166DFEF44}" srcOrd="4" destOrd="0" presId="urn:microsoft.com/office/officeart/2005/8/layout/hierarchy1"/>
    <dgm:cxn modelId="{DA45E534-CF9E-4E3B-84B4-6B4A762E7060}" type="presParOf" srcId="{54C2E077-D040-4AF2-8E24-6818F5BB42A6}" destId="{AC1B95FA-706A-4A73-B072-377F64378549}" srcOrd="5" destOrd="0" presId="urn:microsoft.com/office/officeart/2005/8/layout/hierarchy1"/>
    <dgm:cxn modelId="{82368CCA-9F5D-49CD-AD8C-3EF61C09668A}" type="presParOf" srcId="{AC1B95FA-706A-4A73-B072-377F64378549}" destId="{F46FB266-E651-4C36-B989-C15BDBD9436A}" srcOrd="0" destOrd="0" presId="urn:microsoft.com/office/officeart/2005/8/layout/hierarchy1"/>
    <dgm:cxn modelId="{10B79C26-CEDE-4A2C-91DE-79F97B81CBDE}" type="presParOf" srcId="{F46FB266-E651-4C36-B989-C15BDBD9436A}" destId="{323FB37F-4878-4D61-A7A1-4483BAC4BA54}" srcOrd="0" destOrd="0" presId="urn:microsoft.com/office/officeart/2005/8/layout/hierarchy1"/>
    <dgm:cxn modelId="{D2FCD115-4667-4FEC-AF0C-839927321035}" type="presParOf" srcId="{F46FB266-E651-4C36-B989-C15BDBD9436A}" destId="{C092D74D-286A-4FAD-B6BA-0308EE265118}" srcOrd="1" destOrd="0" presId="urn:microsoft.com/office/officeart/2005/8/layout/hierarchy1"/>
    <dgm:cxn modelId="{8C4A3E91-236E-4B2A-B3FA-072E7C614707}" type="presParOf" srcId="{AC1B95FA-706A-4A73-B072-377F64378549}" destId="{A1E0549C-3EBE-4588-8234-31C084AFE088}" srcOrd="1" destOrd="0" presId="urn:microsoft.com/office/officeart/2005/8/layout/hierarchy1"/>
    <dgm:cxn modelId="{67E70B2B-A800-4525-BA46-010E0C0E58E0}" type="presParOf" srcId="{54C2E077-D040-4AF2-8E24-6818F5BB42A6}" destId="{CEAB2424-721A-4B8F-AE4D-696E2C9ACD04}" srcOrd="6" destOrd="0" presId="urn:microsoft.com/office/officeart/2005/8/layout/hierarchy1"/>
    <dgm:cxn modelId="{027FA9DA-E770-4437-9A93-F86C17858DDD}" type="presParOf" srcId="{54C2E077-D040-4AF2-8E24-6818F5BB42A6}" destId="{C8D121F0-36C5-4E3C-B876-EDB7B26BBBED}" srcOrd="7" destOrd="0" presId="urn:microsoft.com/office/officeart/2005/8/layout/hierarchy1"/>
    <dgm:cxn modelId="{35B0F5CE-A51E-44E6-A3AA-193E2A392FC1}" type="presParOf" srcId="{C8D121F0-36C5-4E3C-B876-EDB7B26BBBED}" destId="{996C5525-909B-42B7-B674-B777E381A0C1}" srcOrd="0" destOrd="0" presId="urn:microsoft.com/office/officeart/2005/8/layout/hierarchy1"/>
    <dgm:cxn modelId="{1DFF8361-1F26-4C63-9D39-B9E6994D8951}" type="presParOf" srcId="{996C5525-909B-42B7-B674-B777E381A0C1}" destId="{EA48454D-12CD-490E-937F-A0457CFE7C5F}" srcOrd="0" destOrd="0" presId="urn:microsoft.com/office/officeart/2005/8/layout/hierarchy1"/>
    <dgm:cxn modelId="{8D2CEA48-2B05-4410-AAD3-48F24BE6758C}" type="presParOf" srcId="{996C5525-909B-42B7-B674-B777E381A0C1}" destId="{58F76A0F-EBDF-4F19-ACE1-BF91A61B8E16}" srcOrd="1" destOrd="0" presId="urn:microsoft.com/office/officeart/2005/8/layout/hierarchy1"/>
    <dgm:cxn modelId="{31171075-73AC-449E-A785-FB7524C8E9EF}" type="presParOf" srcId="{C8D121F0-36C5-4E3C-B876-EDB7B26BBBED}" destId="{F5F2DA56-3C18-4B63-958D-7A4161BBE62B}" srcOrd="1" destOrd="0" presId="urn:microsoft.com/office/officeart/2005/8/layout/hierarchy1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F6D81D-33D4-4302-ACC3-26F5FA634726}" type="doc">
      <dgm:prSet loTypeId="urn:microsoft.com/office/officeart/2005/8/layout/lProcess3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tr-TR"/>
        </a:p>
      </dgm:t>
    </dgm:pt>
    <dgm:pt modelId="{142B0B07-E08E-4C4E-B0AF-7CE83AC307F2}">
      <dgm:prSet/>
      <dgm:spPr/>
      <dgm:t>
        <a:bodyPr/>
        <a:lstStyle/>
        <a:p>
          <a:pPr rtl="0"/>
          <a:r>
            <a:rPr lang="tr-TR" dirty="0" smtClean="0"/>
            <a:t>İstasyon</a:t>
          </a:r>
          <a:endParaRPr lang="tr-TR" dirty="0"/>
        </a:p>
      </dgm:t>
    </dgm:pt>
    <dgm:pt modelId="{3A25702B-E8E9-4577-879A-4C2270C21D23}" type="parTrans" cxnId="{C1154052-F4A6-4839-9CE9-910B811B5C7F}">
      <dgm:prSet/>
      <dgm:spPr/>
      <dgm:t>
        <a:bodyPr/>
        <a:lstStyle/>
        <a:p>
          <a:endParaRPr lang="tr-TR"/>
        </a:p>
      </dgm:t>
    </dgm:pt>
    <dgm:pt modelId="{521E3016-A3D7-459D-92A8-996128114BF4}" type="sibTrans" cxnId="{C1154052-F4A6-4839-9CE9-910B811B5C7F}">
      <dgm:prSet/>
      <dgm:spPr/>
      <dgm:t>
        <a:bodyPr/>
        <a:lstStyle/>
        <a:p>
          <a:endParaRPr lang="tr-TR"/>
        </a:p>
      </dgm:t>
    </dgm:pt>
    <dgm:pt modelId="{9733A1A1-8EAB-4C72-8BD8-F20ADF4AC183}">
      <dgm:prSet/>
      <dgm:spPr/>
      <dgm:t>
        <a:bodyPr/>
        <a:lstStyle/>
        <a:p>
          <a:pPr rtl="0"/>
          <a:r>
            <a:rPr lang="tr-TR" dirty="0" smtClean="0"/>
            <a:t>Gar</a:t>
          </a:r>
          <a:endParaRPr lang="tr-TR" dirty="0"/>
        </a:p>
      </dgm:t>
    </dgm:pt>
    <dgm:pt modelId="{8807F9B6-67ED-4C98-94DD-18190465F977}" type="parTrans" cxnId="{95E9E27A-5F9F-4809-8AB6-B386147E90FB}">
      <dgm:prSet/>
      <dgm:spPr/>
      <dgm:t>
        <a:bodyPr/>
        <a:lstStyle/>
        <a:p>
          <a:endParaRPr lang="tr-TR"/>
        </a:p>
      </dgm:t>
    </dgm:pt>
    <dgm:pt modelId="{15A4BE71-84C9-4353-B9B3-3840804D7413}" type="sibTrans" cxnId="{95E9E27A-5F9F-4809-8AB6-B386147E90FB}">
      <dgm:prSet/>
      <dgm:spPr/>
      <dgm:t>
        <a:bodyPr/>
        <a:lstStyle/>
        <a:p>
          <a:endParaRPr lang="tr-TR"/>
        </a:p>
      </dgm:t>
    </dgm:pt>
    <dgm:pt modelId="{75C0D4B1-EC0B-4C9E-9BD3-78705F1C0FCC}">
      <dgm:prSet/>
      <dgm:spPr/>
      <dgm:t>
        <a:bodyPr/>
        <a:lstStyle/>
        <a:p>
          <a:pPr rtl="0"/>
          <a:r>
            <a:rPr lang="tr-TR" dirty="0" smtClean="0"/>
            <a:t>Durak</a:t>
          </a:r>
          <a:endParaRPr lang="tr-TR" dirty="0"/>
        </a:p>
      </dgm:t>
    </dgm:pt>
    <dgm:pt modelId="{6807FD3A-9DD8-4BE6-A536-A546D20477C9}" type="parTrans" cxnId="{7209EFA6-EE50-4525-89B5-6E3461706D33}">
      <dgm:prSet/>
      <dgm:spPr/>
      <dgm:t>
        <a:bodyPr/>
        <a:lstStyle/>
        <a:p>
          <a:endParaRPr lang="tr-TR"/>
        </a:p>
      </dgm:t>
    </dgm:pt>
    <dgm:pt modelId="{EA5865BC-1E90-41D9-8937-E14B112B5B04}" type="sibTrans" cxnId="{7209EFA6-EE50-4525-89B5-6E3461706D33}">
      <dgm:prSet/>
      <dgm:spPr/>
      <dgm:t>
        <a:bodyPr/>
        <a:lstStyle/>
        <a:p>
          <a:endParaRPr lang="tr-TR"/>
        </a:p>
      </dgm:t>
    </dgm:pt>
    <dgm:pt modelId="{9CF00084-16BB-40B3-81CC-DD165831B8B0}">
      <dgm:prSet/>
      <dgm:spPr/>
      <dgm:t>
        <a:bodyPr/>
        <a:lstStyle/>
        <a:p>
          <a:pPr rtl="0"/>
          <a:r>
            <a:rPr lang="tr-TR" dirty="0" err="1" smtClean="0"/>
            <a:t>Sayding</a:t>
          </a:r>
          <a:endParaRPr lang="tr-TR" dirty="0"/>
        </a:p>
      </dgm:t>
    </dgm:pt>
    <dgm:pt modelId="{1F6B6D37-9C40-473D-A918-B634FFDB2DD4}" type="parTrans" cxnId="{B56A52D0-06FB-4792-B448-818EF61D68EA}">
      <dgm:prSet/>
      <dgm:spPr/>
      <dgm:t>
        <a:bodyPr/>
        <a:lstStyle/>
        <a:p>
          <a:endParaRPr lang="tr-TR"/>
        </a:p>
      </dgm:t>
    </dgm:pt>
    <dgm:pt modelId="{BF6BE195-F286-47A8-853C-DB34882BA118}" type="sibTrans" cxnId="{B56A52D0-06FB-4792-B448-818EF61D68EA}">
      <dgm:prSet/>
      <dgm:spPr/>
      <dgm:t>
        <a:bodyPr/>
        <a:lstStyle/>
        <a:p>
          <a:endParaRPr lang="tr-TR"/>
        </a:p>
      </dgm:t>
    </dgm:pt>
    <dgm:pt modelId="{114A4D1E-24DF-4564-911C-664CF82113A6}" type="pres">
      <dgm:prSet presAssocID="{30F6D81D-33D4-4302-ACC3-26F5FA6347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44A1F3C-2DC4-4118-9A8D-BC184F6D7D71}" type="pres">
      <dgm:prSet presAssocID="{142B0B07-E08E-4C4E-B0AF-7CE83AC307F2}" presName="horFlow" presStyleCnt="0"/>
      <dgm:spPr/>
    </dgm:pt>
    <dgm:pt modelId="{8038F0C1-E8BA-4A10-B90D-CF587B15FF82}" type="pres">
      <dgm:prSet presAssocID="{142B0B07-E08E-4C4E-B0AF-7CE83AC307F2}" presName="bigChev" presStyleLbl="node1" presStyleIdx="0" presStyleCnt="4"/>
      <dgm:spPr/>
      <dgm:t>
        <a:bodyPr/>
        <a:lstStyle/>
        <a:p>
          <a:endParaRPr lang="tr-TR"/>
        </a:p>
      </dgm:t>
    </dgm:pt>
    <dgm:pt modelId="{61D52C40-45A0-4AB7-9B7B-41F044D15EA7}" type="pres">
      <dgm:prSet presAssocID="{142B0B07-E08E-4C4E-B0AF-7CE83AC307F2}" presName="vSp" presStyleCnt="0"/>
      <dgm:spPr/>
    </dgm:pt>
    <dgm:pt modelId="{9E4834A1-ADCA-4320-86A1-6733B54C65F8}" type="pres">
      <dgm:prSet presAssocID="{9733A1A1-8EAB-4C72-8BD8-F20ADF4AC183}" presName="horFlow" presStyleCnt="0"/>
      <dgm:spPr/>
    </dgm:pt>
    <dgm:pt modelId="{FF8743A4-85F7-4363-8905-49F5FF90C1CE}" type="pres">
      <dgm:prSet presAssocID="{9733A1A1-8EAB-4C72-8BD8-F20ADF4AC183}" presName="bigChev" presStyleLbl="node1" presStyleIdx="1" presStyleCnt="4"/>
      <dgm:spPr/>
      <dgm:t>
        <a:bodyPr/>
        <a:lstStyle/>
        <a:p>
          <a:endParaRPr lang="tr-TR"/>
        </a:p>
      </dgm:t>
    </dgm:pt>
    <dgm:pt modelId="{7DBDCF85-9238-4199-B048-9F0A1BEDC713}" type="pres">
      <dgm:prSet presAssocID="{9733A1A1-8EAB-4C72-8BD8-F20ADF4AC183}" presName="vSp" presStyleCnt="0"/>
      <dgm:spPr/>
    </dgm:pt>
    <dgm:pt modelId="{E4155553-8B5D-432C-8E6E-A18B906F31AE}" type="pres">
      <dgm:prSet presAssocID="{75C0D4B1-EC0B-4C9E-9BD3-78705F1C0FCC}" presName="horFlow" presStyleCnt="0"/>
      <dgm:spPr/>
    </dgm:pt>
    <dgm:pt modelId="{FF4C6017-A71A-48E5-B3A6-48E50F35FDB9}" type="pres">
      <dgm:prSet presAssocID="{75C0D4B1-EC0B-4C9E-9BD3-78705F1C0FCC}" presName="bigChev" presStyleLbl="node1" presStyleIdx="2" presStyleCnt="4"/>
      <dgm:spPr/>
      <dgm:t>
        <a:bodyPr/>
        <a:lstStyle/>
        <a:p>
          <a:endParaRPr lang="tr-TR"/>
        </a:p>
      </dgm:t>
    </dgm:pt>
    <dgm:pt modelId="{E988870A-6E8F-42B4-8C57-2C5FA4CC3EC7}" type="pres">
      <dgm:prSet presAssocID="{75C0D4B1-EC0B-4C9E-9BD3-78705F1C0FCC}" presName="vSp" presStyleCnt="0"/>
      <dgm:spPr/>
    </dgm:pt>
    <dgm:pt modelId="{20BD53EC-96E3-46D5-A1C6-5A72573BD3F8}" type="pres">
      <dgm:prSet presAssocID="{9CF00084-16BB-40B3-81CC-DD165831B8B0}" presName="horFlow" presStyleCnt="0"/>
      <dgm:spPr/>
    </dgm:pt>
    <dgm:pt modelId="{BB367D1B-9178-43E2-BB73-9076C52A2B46}" type="pres">
      <dgm:prSet presAssocID="{9CF00084-16BB-40B3-81CC-DD165831B8B0}" presName="bigChev" presStyleLbl="node1" presStyleIdx="3" presStyleCnt="4"/>
      <dgm:spPr/>
      <dgm:t>
        <a:bodyPr/>
        <a:lstStyle/>
        <a:p>
          <a:endParaRPr lang="tr-TR"/>
        </a:p>
      </dgm:t>
    </dgm:pt>
  </dgm:ptLst>
  <dgm:cxnLst>
    <dgm:cxn modelId="{5BE08134-FE2B-4416-9FD6-F40BC290F6AF}" type="presOf" srcId="{142B0B07-E08E-4C4E-B0AF-7CE83AC307F2}" destId="{8038F0C1-E8BA-4A10-B90D-CF587B15FF82}" srcOrd="0" destOrd="0" presId="urn:microsoft.com/office/officeart/2005/8/layout/lProcess3"/>
    <dgm:cxn modelId="{D90B3429-1342-47BA-9CBE-E171B2B33611}" type="presOf" srcId="{9733A1A1-8EAB-4C72-8BD8-F20ADF4AC183}" destId="{FF8743A4-85F7-4363-8905-49F5FF90C1CE}" srcOrd="0" destOrd="0" presId="urn:microsoft.com/office/officeart/2005/8/layout/lProcess3"/>
    <dgm:cxn modelId="{B56A52D0-06FB-4792-B448-818EF61D68EA}" srcId="{30F6D81D-33D4-4302-ACC3-26F5FA634726}" destId="{9CF00084-16BB-40B3-81CC-DD165831B8B0}" srcOrd="3" destOrd="0" parTransId="{1F6B6D37-9C40-473D-A918-B634FFDB2DD4}" sibTransId="{BF6BE195-F286-47A8-853C-DB34882BA118}"/>
    <dgm:cxn modelId="{E8CA35B0-B9F7-48DE-A068-E00E92816127}" type="presOf" srcId="{9CF00084-16BB-40B3-81CC-DD165831B8B0}" destId="{BB367D1B-9178-43E2-BB73-9076C52A2B46}" srcOrd="0" destOrd="0" presId="urn:microsoft.com/office/officeart/2005/8/layout/lProcess3"/>
    <dgm:cxn modelId="{95E9E27A-5F9F-4809-8AB6-B386147E90FB}" srcId="{30F6D81D-33D4-4302-ACC3-26F5FA634726}" destId="{9733A1A1-8EAB-4C72-8BD8-F20ADF4AC183}" srcOrd="1" destOrd="0" parTransId="{8807F9B6-67ED-4C98-94DD-18190465F977}" sibTransId="{15A4BE71-84C9-4353-B9B3-3840804D7413}"/>
    <dgm:cxn modelId="{A1F5B7D6-9351-450D-B093-2E429C9C7F17}" type="presOf" srcId="{30F6D81D-33D4-4302-ACC3-26F5FA634726}" destId="{114A4D1E-24DF-4564-911C-664CF82113A6}" srcOrd="0" destOrd="0" presId="urn:microsoft.com/office/officeart/2005/8/layout/lProcess3"/>
    <dgm:cxn modelId="{7209EFA6-EE50-4525-89B5-6E3461706D33}" srcId="{30F6D81D-33D4-4302-ACC3-26F5FA634726}" destId="{75C0D4B1-EC0B-4C9E-9BD3-78705F1C0FCC}" srcOrd="2" destOrd="0" parTransId="{6807FD3A-9DD8-4BE6-A536-A546D20477C9}" sibTransId="{EA5865BC-1E90-41D9-8937-E14B112B5B04}"/>
    <dgm:cxn modelId="{2B5A6811-5CCC-4A6B-AF36-966EBC588DDA}" type="presOf" srcId="{75C0D4B1-EC0B-4C9E-9BD3-78705F1C0FCC}" destId="{FF4C6017-A71A-48E5-B3A6-48E50F35FDB9}" srcOrd="0" destOrd="0" presId="urn:microsoft.com/office/officeart/2005/8/layout/lProcess3"/>
    <dgm:cxn modelId="{C1154052-F4A6-4839-9CE9-910B811B5C7F}" srcId="{30F6D81D-33D4-4302-ACC3-26F5FA634726}" destId="{142B0B07-E08E-4C4E-B0AF-7CE83AC307F2}" srcOrd="0" destOrd="0" parTransId="{3A25702B-E8E9-4577-879A-4C2270C21D23}" sibTransId="{521E3016-A3D7-459D-92A8-996128114BF4}"/>
    <dgm:cxn modelId="{778F85A5-FCED-4424-B9F5-267C7B31B862}" type="presParOf" srcId="{114A4D1E-24DF-4564-911C-664CF82113A6}" destId="{444A1F3C-2DC4-4118-9A8D-BC184F6D7D71}" srcOrd="0" destOrd="0" presId="urn:microsoft.com/office/officeart/2005/8/layout/lProcess3"/>
    <dgm:cxn modelId="{22F67955-996A-4D14-8FC1-51897F53EAB9}" type="presParOf" srcId="{444A1F3C-2DC4-4118-9A8D-BC184F6D7D71}" destId="{8038F0C1-E8BA-4A10-B90D-CF587B15FF82}" srcOrd="0" destOrd="0" presId="urn:microsoft.com/office/officeart/2005/8/layout/lProcess3"/>
    <dgm:cxn modelId="{B55E8788-6F77-414E-B1B8-30DA6EB0D8EB}" type="presParOf" srcId="{114A4D1E-24DF-4564-911C-664CF82113A6}" destId="{61D52C40-45A0-4AB7-9B7B-41F044D15EA7}" srcOrd="1" destOrd="0" presId="urn:microsoft.com/office/officeart/2005/8/layout/lProcess3"/>
    <dgm:cxn modelId="{7FA54268-AE12-4CF2-BBD6-05E8E55621F6}" type="presParOf" srcId="{114A4D1E-24DF-4564-911C-664CF82113A6}" destId="{9E4834A1-ADCA-4320-86A1-6733B54C65F8}" srcOrd="2" destOrd="0" presId="urn:microsoft.com/office/officeart/2005/8/layout/lProcess3"/>
    <dgm:cxn modelId="{40E5B834-0D03-4C0A-AEA9-96D21F2C9F69}" type="presParOf" srcId="{9E4834A1-ADCA-4320-86A1-6733B54C65F8}" destId="{FF8743A4-85F7-4363-8905-49F5FF90C1CE}" srcOrd="0" destOrd="0" presId="urn:microsoft.com/office/officeart/2005/8/layout/lProcess3"/>
    <dgm:cxn modelId="{2FC17F09-D7D6-48B6-BB8C-C2AAFF8E6632}" type="presParOf" srcId="{114A4D1E-24DF-4564-911C-664CF82113A6}" destId="{7DBDCF85-9238-4199-B048-9F0A1BEDC713}" srcOrd="3" destOrd="0" presId="urn:microsoft.com/office/officeart/2005/8/layout/lProcess3"/>
    <dgm:cxn modelId="{ACFE08AF-3B1D-4B58-B5FA-92872C5DB662}" type="presParOf" srcId="{114A4D1E-24DF-4564-911C-664CF82113A6}" destId="{E4155553-8B5D-432C-8E6E-A18B906F31AE}" srcOrd="4" destOrd="0" presId="urn:microsoft.com/office/officeart/2005/8/layout/lProcess3"/>
    <dgm:cxn modelId="{3ADDBDB2-7E04-41A4-ACD8-331144D7E682}" type="presParOf" srcId="{E4155553-8B5D-432C-8E6E-A18B906F31AE}" destId="{FF4C6017-A71A-48E5-B3A6-48E50F35FDB9}" srcOrd="0" destOrd="0" presId="urn:microsoft.com/office/officeart/2005/8/layout/lProcess3"/>
    <dgm:cxn modelId="{DC7CB6D0-D7F8-4B34-AFD8-7347C8900555}" type="presParOf" srcId="{114A4D1E-24DF-4564-911C-664CF82113A6}" destId="{E988870A-6E8F-42B4-8C57-2C5FA4CC3EC7}" srcOrd="5" destOrd="0" presId="urn:microsoft.com/office/officeart/2005/8/layout/lProcess3"/>
    <dgm:cxn modelId="{FC34B75D-0B4E-4F2D-BA89-58F87C69F89C}" type="presParOf" srcId="{114A4D1E-24DF-4564-911C-664CF82113A6}" destId="{20BD53EC-96E3-46D5-A1C6-5A72573BD3F8}" srcOrd="6" destOrd="0" presId="urn:microsoft.com/office/officeart/2005/8/layout/lProcess3"/>
    <dgm:cxn modelId="{1D4574EA-4721-4882-BDD9-DF752D03723B}" type="presParOf" srcId="{20BD53EC-96E3-46D5-A1C6-5A72573BD3F8}" destId="{BB367D1B-9178-43E2-BB73-9076C52A2B4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40EC0-1DBA-4AC0-832D-42E27566DD20}">
      <dsp:nvSpPr>
        <dsp:cNvPr id="0" name=""/>
        <dsp:cNvSpPr/>
      </dsp:nvSpPr>
      <dsp:spPr>
        <a:xfrm>
          <a:off x="2751748" y="1329311"/>
          <a:ext cx="1278547" cy="608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656"/>
              </a:lnTo>
              <a:lnTo>
                <a:pt x="1278547" y="414656"/>
              </a:lnTo>
              <a:lnTo>
                <a:pt x="1278547" y="608472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CD58B0FF-B842-47E0-94EC-14F1216BF1BA}">
      <dsp:nvSpPr>
        <dsp:cNvPr id="0" name=""/>
        <dsp:cNvSpPr/>
      </dsp:nvSpPr>
      <dsp:spPr>
        <a:xfrm>
          <a:off x="1473200" y="1329311"/>
          <a:ext cx="1278547" cy="608472"/>
        </a:xfrm>
        <a:custGeom>
          <a:avLst/>
          <a:gdLst/>
          <a:ahLst/>
          <a:cxnLst/>
          <a:rect l="0" t="0" r="0" b="0"/>
          <a:pathLst>
            <a:path>
              <a:moveTo>
                <a:pt x="1278547" y="0"/>
              </a:moveTo>
              <a:lnTo>
                <a:pt x="1278547" y="414656"/>
              </a:lnTo>
              <a:lnTo>
                <a:pt x="0" y="414656"/>
              </a:lnTo>
              <a:lnTo>
                <a:pt x="0" y="608472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D07979A-6FD8-4EE3-9320-284819F21292}">
      <dsp:nvSpPr>
        <dsp:cNvPr id="0" name=""/>
        <dsp:cNvSpPr/>
      </dsp:nvSpPr>
      <dsp:spPr>
        <a:xfrm>
          <a:off x="1705663" y="784"/>
          <a:ext cx="2092169" cy="1328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7491339-295D-4CB8-98BD-6C22CE9AED45}">
      <dsp:nvSpPr>
        <dsp:cNvPr id="0" name=""/>
        <dsp:cNvSpPr/>
      </dsp:nvSpPr>
      <dsp:spPr>
        <a:xfrm>
          <a:off x="1938127" y="221624"/>
          <a:ext cx="2092169" cy="1328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Demiryolu Taşımacılığı</a:t>
          </a:r>
          <a:endParaRPr lang="tr-TR" sz="3000" kern="1200" dirty="0"/>
        </a:p>
      </dsp:txBody>
      <dsp:txXfrm>
        <a:off x="1977038" y="260535"/>
        <a:ext cx="2014347" cy="1250705"/>
      </dsp:txXfrm>
    </dsp:sp>
    <dsp:sp modelId="{A7C5986B-66EC-4B8C-BD58-7EA03C6033A9}">
      <dsp:nvSpPr>
        <dsp:cNvPr id="0" name=""/>
        <dsp:cNvSpPr/>
      </dsp:nvSpPr>
      <dsp:spPr>
        <a:xfrm>
          <a:off x="427116" y="1937784"/>
          <a:ext cx="2092169" cy="1328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EEFCFFA9-F4B1-4F05-ACB2-6B2EB3130573}">
      <dsp:nvSpPr>
        <dsp:cNvPr id="0" name=""/>
        <dsp:cNvSpPr/>
      </dsp:nvSpPr>
      <dsp:spPr>
        <a:xfrm>
          <a:off x="659579" y="2158624"/>
          <a:ext cx="2092169" cy="1328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Yük Taşımacılığı</a:t>
          </a:r>
          <a:endParaRPr lang="tr-TR" sz="3000" kern="1200" dirty="0"/>
        </a:p>
      </dsp:txBody>
      <dsp:txXfrm>
        <a:off x="698490" y="2197535"/>
        <a:ext cx="2014347" cy="1250705"/>
      </dsp:txXfrm>
    </dsp:sp>
    <dsp:sp modelId="{C70F2C3E-12D8-47FC-B0C7-0FE2044B7E68}">
      <dsp:nvSpPr>
        <dsp:cNvPr id="0" name=""/>
        <dsp:cNvSpPr/>
      </dsp:nvSpPr>
      <dsp:spPr>
        <a:xfrm>
          <a:off x="2984211" y="1937784"/>
          <a:ext cx="2092169" cy="1328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1E5E0971-D8C2-4CD8-868F-7B027CE960EA}">
      <dsp:nvSpPr>
        <dsp:cNvPr id="0" name=""/>
        <dsp:cNvSpPr/>
      </dsp:nvSpPr>
      <dsp:spPr>
        <a:xfrm>
          <a:off x="3216674" y="2158624"/>
          <a:ext cx="2092169" cy="1328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1000"/>
                <a:satMod val="255000"/>
              </a:schemeClr>
            </a:gs>
            <a:gs pos="55000">
              <a:schemeClr val="accent1">
                <a:tint val="12000"/>
                <a:satMod val="255000"/>
              </a:schemeClr>
            </a:gs>
            <a:gs pos="100000">
              <a:schemeClr val="accent1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Yolcu Taşımacılığı</a:t>
          </a:r>
          <a:endParaRPr lang="tr-TR" sz="3000" kern="1200" dirty="0"/>
        </a:p>
      </dsp:txBody>
      <dsp:txXfrm>
        <a:off x="3255585" y="2197535"/>
        <a:ext cx="2014347" cy="1250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6D481-680C-4589-9663-B866DB26FFFA}">
      <dsp:nvSpPr>
        <dsp:cNvPr id="0" name=""/>
        <dsp:cNvSpPr/>
      </dsp:nvSpPr>
      <dsp:spPr>
        <a:xfrm rot="16200000">
          <a:off x="-1063873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Banliyö yolcu taşımaları</a:t>
          </a:r>
        </a:p>
      </dsp:txBody>
      <dsp:txXfrm rot="5400000">
        <a:off x="744" y="812800"/>
        <a:ext cx="1934765" cy="2438400"/>
      </dsp:txXfrm>
    </dsp:sp>
    <dsp:sp modelId="{BABA5F88-F0C4-4766-98C8-418BBA13A2AB}">
      <dsp:nvSpPr>
        <dsp:cNvPr id="0" name=""/>
        <dsp:cNvSpPr/>
      </dsp:nvSpPr>
      <dsp:spPr>
        <a:xfrm rot="16200000">
          <a:off x="1016000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Ana hat yolcu taşımaları</a:t>
          </a:r>
          <a:endParaRPr lang="tr-TR" sz="3000" kern="1200" dirty="0"/>
        </a:p>
      </dsp:txBody>
      <dsp:txXfrm rot="5400000">
        <a:off x="2080617" y="812800"/>
        <a:ext cx="1934765" cy="2438400"/>
      </dsp:txXfrm>
    </dsp:sp>
    <dsp:sp modelId="{C9285238-B51E-4068-B8EC-D9304E4813AE}">
      <dsp:nvSpPr>
        <dsp:cNvPr id="0" name=""/>
        <dsp:cNvSpPr/>
      </dsp:nvSpPr>
      <dsp:spPr>
        <a:xfrm rot="16200000">
          <a:off x="3095873" y="1064617"/>
          <a:ext cx="4064000" cy="193476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2484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Hızlı </a:t>
          </a:r>
          <a:r>
            <a:rPr lang="tr-TR" sz="3000" kern="1200" dirty="0" smtClean="0"/>
            <a:t>tren</a:t>
          </a:r>
          <a:endParaRPr lang="tr-TR" sz="3000" kern="1200" dirty="0"/>
        </a:p>
      </dsp:txBody>
      <dsp:txXfrm rot="5400000">
        <a:off x="4160490" y="812800"/>
        <a:ext cx="1934765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BAD3B-6190-4568-924C-21C65668262F}">
      <dsp:nvSpPr>
        <dsp:cNvPr id="0" name=""/>
        <dsp:cNvSpPr/>
      </dsp:nvSpPr>
      <dsp:spPr>
        <a:xfrm>
          <a:off x="1071553" y="0"/>
          <a:ext cx="4572032" cy="457203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F72BF5-6BC2-471D-B319-0E9D84320F13}">
      <dsp:nvSpPr>
        <dsp:cNvPr id="0" name=""/>
        <dsp:cNvSpPr/>
      </dsp:nvSpPr>
      <dsp:spPr>
        <a:xfrm>
          <a:off x="1505897" y="434343"/>
          <a:ext cx="1783092" cy="1783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Haydarpaşa - Gebze</a:t>
          </a:r>
          <a:endParaRPr lang="tr-TR" sz="2300" kern="1200" dirty="0"/>
        </a:p>
      </dsp:txBody>
      <dsp:txXfrm>
        <a:off x="1592940" y="521386"/>
        <a:ext cx="1609006" cy="1609006"/>
      </dsp:txXfrm>
    </dsp:sp>
    <dsp:sp modelId="{E6E17EE2-FD69-42DC-BC31-78D1CAC50C9C}">
      <dsp:nvSpPr>
        <dsp:cNvPr id="0" name=""/>
        <dsp:cNvSpPr/>
      </dsp:nvSpPr>
      <dsp:spPr>
        <a:xfrm>
          <a:off x="3426150" y="434343"/>
          <a:ext cx="1783092" cy="1783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İstanbul - Halkalı </a:t>
          </a:r>
          <a:endParaRPr lang="tr-TR" sz="2300" kern="1200" dirty="0"/>
        </a:p>
      </dsp:txBody>
      <dsp:txXfrm>
        <a:off x="3513193" y="521386"/>
        <a:ext cx="1609006" cy="1609006"/>
      </dsp:txXfrm>
    </dsp:sp>
    <dsp:sp modelId="{AAFE53EA-1165-48EC-B487-297907DE17BF}">
      <dsp:nvSpPr>
        <dsp:cNvPr id="0" name=""/>
        <dsp:cNvSpPr/>
      </dsp:nvSpPr>
      <dsp:spPr>
        <a:xfrm>
          <a:off x="1505897" y="2354596"/>
          <a:ext cx="1783092" cy="1783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Basmane - Çiğli</a:t>
          </a:r>
          <a:endParaRPr lang="tr-TR" sz="2300" kern="1200" dirty="0"/>
        </a:p>
      </dsp:txBody>
      <dsp:txXfrm>
        <a:off x="1592940" y="2441639"/>
        <a:ext cx="1609006" cy="1609006"/>
      </dsp:txXfrm>
    </dsp:sp>
    <dsp:sp modelId="{E4D05EA2-E63B-4E7D-9760-626168F2F94A}">
      <dsp:nvSpPr>
        <dsp:cNvPr id="0" name=""/>
        <dsp:cNvSpPr/>
      </dsp:nvSpPr>
      <dsp:spPr>
        <a:xfrm>
          <a:off x="3426150" y="2354596"/>
          <a:ext cx="1783092" cy="17830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Alsancak - Cumaovası</a:t>
          </a:r>
          <a:endParaRPr lang="tr-TR" sz="2300" kern="1200" dirty="0"/>
        </a:p>
      </dsp:txBody>
      <dsp:txXfrm>
        <a:off x="3513193" y="2441639"/>
        <a:ext cx="1609006" cy="1609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B59ED-FFD4-4DF8-B3E2-2B1CE3130266}">
      <dsp:nvSpPr>
        <dsp:cNvPr id="0" name=""/>
        <dsp:cNvSpPr/>
      </dsp:nvSpPr>
      <dsp:spPr>
        <a:xfrm>
          <a:off x="1860162" y="1431550"/>
          <a:ext cx="3566318" cy="356631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Ana hat yolcu taşımaları</a:t>
          </a:r>
        </a:p>
      </dsp:txBody>
      <dsp:txXfrm>
        <a:off x="2382437" y="1953825"/>
        <a:ext cx="2521768" cy="2521768"/>
      </dsp:txXfrm>
    </dsp:sp>
    <dsp:sp modelId="{08DBC601-6FE8-4771-B618-7B334F816B37}">
      <dsp:nvSpPr>
        <dsp:cNvPr id="0" name=""/>
        <dsp:cNvSpPr/>
      </dsp:nvSpPr>
      <dsp:spPr>
        <a:xfrm>
          <a:off x="2751742" y="636"/>
          <a:ext cx="1783159" cy="17831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Süper ekspres</a:t>
          </a:r>
          <a:endParaRPr lang="tr-T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12880" y="261774"/>
        <a:ext cx="1260883" cy="1260883"/>
      </dsp:txXfrm>
    </dsp:sp>
    <dsp:sp modelId="{0FD7D6F4-3021-4E77-A519-66BA2A8CBD01}">
      <dsp:nvSpPr>
        <dsp:cNvPr id="0" name=""/>
        <dsp:cNvSpPr/>
      </dsp:nvSpPr>
      <dsp:spPr>
        <a:xfrm>
          <a:off x="4763080" y="1161883"/>
          <a:ext cx="1783159" cy="17831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Mavi tren</a:t>
          </a:r>
          <a:endParaRPr lang="tr-T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024218" y="1423021"/>
        <a:ext cx="1260883" cy="1260883"/>
      </dsp:txXfrm>
    </dsp:sp>
    <dsp:sp modelId="{8E23D39C-534C-4EE3-93C1-1990A2C3D39F}">
      <dsp:nvSpPr>
        <dsp:cNvPr id="0" name=""/>
        <dsp:cNvSpPr/>
      </dsp:nvSpPr>
      <dsp:spPr>
        <a:xfrm>
          <a:off x="4763080" y="3484377"/>
          <a:ext cx="1783159" cy="17831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Ekspres</a:t>
          </a:r>
          <a:endParaRPr lang="tr-T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5024218" y="3745515"/>
        <a:ext cx="1260883" cy="1260883"/>
      </dsp:txXfrm>
    </dsp:sp>
    <dsp:sp modelId="{FDFA954C-78BD-4516-B497-86FDC16CCFC8}">
      <dsp:nvSpPr>
        <dsp:cNvPr id="0" name=""/>
        <dsp:cNvSpPr/>
      </dsp:nvSpPr>
      <dsp:spPr>
        <a:xfrm>
          <a:off x="2751742" y="4645623"/>
          <a:ext cx="1783159" cy="17831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Bölgesel ekspres</a:t>
          </a:r>
          <a:endParaRPr lang="tr-T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3012880" y="4906761"/>
        <a:ext cx="1260883" cy="1260883"/>
      </dsp:txXfrm>
    </dsp:sp>
    <dsp:sp modelId="{98BFEB48-81D4-4538-8B27-8C4576F0BE70}">
      <dsp:nvSpPr>
        <dsp:cNvPr id="0" name=""/>
        <dsp:cNvSpPr/>
      </dsp:nvSpPr>
      <dsp:spPr>
        <a:xfrm>
          <a:off x="740403" y="3484377"/>
          <a:ext cx="1783159" cy="17831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Ray otobüsü</a:t>
          </a:r>
          <a:endParaRPr lang="tr-T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001541" y="3745515"/>
        <a:ext cx="1260883" cy="1260883"/>
      </dsp:txXfrm>
    </dsp:sp>
    <dsp:sp modelId="{9716FD2D-6488-42CA-AB5B-DFEF2A12A425}">
      <dsp:nvSpPr>
        <dsp:cNvPr id="0" name=""/>
        <dsp:cNvSpPr/>
      </dsp:nvSpPr>
      <dsp:spPr>
        <a:xfrm>
          <a:off x="740403" y="1161883"/>
          <a:ext cx="1783159" cy="17831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Mototren</a:t>
          </a:r>
          <a:endParaRPr lang="tr-TR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001541" y="1423021"/>
        <a:ext cx="1260883" cy="1260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B2424-721A-4B8F-AE4D-696E2C9ACD04}">
      <dsp:nvSpPr>
        <dsp:cNvPr id="0" name=""/>
        <dsp:cNvSpPr/>
      </dsp:nvSpPr>
      <dsp:spPr>
        <a:xfrm>
          <a:off x="3252716" y="2162073"/>
          <a:ext cx="2554172" cy="405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21"/>
              </a:lnTo>
              <a:lnTo>
                <a:pt x="2554172" y="276121"/>
              </a:lnTo>
              <a:lnTo>
                <a:pt x="2554172" y="405184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780BC6-B5A8-4B8F-A426-E27166DFEF44}">
      <dsp:nvSpPr>
        <dsp:cNvPr id="0" name=""/>
        <dsp:cNvSpPr/>
      </dsp:nvSpPr>
      <dsp:spPr>
        <a:xfrm>
          <a:off x="3252716" y="2162073"/>
          <a:ext cx="851390" cy="405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21"/>
              </a:lnTo>
              <a:lnTo>
                <a:pt x="851390" y="276121"/>
              </a:lnTo>
              <a:lnTo>
                <a:pt x="851390" y="405184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99F9A-46CC-41AF-B191-984FF655BCBA}">
      <dsp:nvSpPr>
        <dsp:cNvPr id="0" name=""/>
        <dsp:cNvSpPr/>
      </dsp:nvSpPr>
      <dsp:spPr>
        <a:xfrm>
          <a:off x="2401325" y="2162073"/>
          <a:ext cx="851390" cy="405184"/>
        </a:xfrm>
        <a:custGeom>
          <a:avLst/>
          <a:gdLst/>
          <a:ahLst/>
          <a:cxnLst/>
          <a:rect l="0" t="0" r="0" b="0"/>
          <a:pathLst>
            <a:path>
              <a:moveTo>
                <a:pt x="851390" y="0"/>
              </a:moveTo>
              <a:lnTo>
                <a:pt x="851390" y="276121"/>
              </a:lnTo>
              <a:lnTo>
                <a:pt x="0" y="276121"/>
              </a:lnTo>
              <a:lnTo>
                <a:pt x="0" y="40518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FBDC2-FD39-4275-9522-CC064BDAA9D5}">
      <dsp:nvSpPr>
        <dsp:cNvPr id="0" name=""/>
        <dsp:cNvSpPr/>
      </dsp:nvSpPr>
      <dsp:spPr>
        <a:xfrm>
          <a:off x="698543" y="2162073"/>
          <a:ext cx="2554172" cy="405184"/>
        </a:xfrm>
        <a:custGeom>
          <a:avLst/>
          <a:gdLst/>
          <a:ahLst/>
          <a:cxnLst/>
          <a:rect l="0" t="0" r="0" b="0"/>
          <a:pathLst>
            <a:path>
              <a:moveTo>
                <a:pt x="2554172" y="0"/>
              </a:moveTo>
              <a:lnTo>
                <a:pt x="2554172" y="276121"/>
              </a:lnTo>
              <a:lnTo>
                <a:pt x="0" y="276121"/>
              </a:lnTo>
              <a:lnTo>
                <a:pt x="0" y="405184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EA448-AF32-4DD3-9905-6BC3F87895F0}">
      <dsp:nvSpPr>
        <dsp:cNvPr id="0" name=""/>
        <dsp:cNvSpPr/>
      </dsp:nvSpPr>
      <dsp:spPr>
        <a:xfrm>
          <a:off x="2339748" y="969066"/>
          <a:ext cx="1825936" cy="1193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DC7311-DF34-46BA-B899-CA9F51403A4F}">
      <dsp:nvSpPr>
        <dsp:cNvPr id="0" name=""/>
        <dsp:cNvSpPr/>
      </dsp:nvSpPr>
      <dsp:spPr>
        <a:xfrm>
          <a:off x="2494546" y="1116124"/>
          <a:ext cx="1825936" cy="1193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Yük taşıması</a:t>
          </a:r>
        </a:p>
      </dsp:txBody>
      <dsp:txXfrm>
        <a:off x="2529488" y="1151066"/>
        <a:ext cx="1756052" cy="1123123"/>
      </dsp:txXfrm>
    </dsp:sp>
    <dsp:sp modelId="{9EEEDE5E-5276-444A-960B-BB01ABF6ADF5}">
      <dsp:nvSpPr>
        <dsp:cNvPr id="0" name=""/>
        <dsp:cNvSpPr/>
      </dsp:nvSpPr>
      <dsp:spPr>
        <a:xfrm>
          <a:off x="1951" y="2567258"/>
          <a:ext cx="1393185" cy="884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7F7CDC-0B32-4F34-B896-E2ECB3988083}">
      <dsp:nvSpPr>
        <dsp:cNvPr id="0" name=""/>
        <dsp:cNvSpPr/>
      </dsp:nvSpPr>
      <dsp:spPr>
        <a:xfrm>
          <a:off x="156749" y="2714317"/>
          <a:ext cx="1393185" cy="8846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Parça eşya taşıması</a:t>
          </a:r>
          <a:endParaRPr lang="tr-TR" sz="2100" kern="1200" dirty="0"/>
        </a:p>
      </dsp:txBody>
      <dsp:txXfrm>
        <a:off x="182660" y="2740228"/>
        <a:ext cx="1341363" cy="832850"/>
      </dsp:txXfrm>
    </dsp:sp>
    <dsp:sp modelId="{E0676E37-69F2-4491-8295-565F00B14E44}">
      <dsp:nvSpPr>
        <dsp:cNvPr id="0" name=""/>
        <dsp:cNvSpPr/>
      </dsp:nvSpPr>
      <dsp:spPr>
        <a:xfrm>
          <a:off x="1704733" y="2567258"/>
          <a:ext cx="1393185" cy="884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1F2DB3-81F8-449B-8C84-080040A08217}">
      <dsp:nvSpPr>
        <dsp:cNvPr id="0" name=""/>
        <dsp:cNvSpPr/>
      </dsp:nvSpPr>
      <dsp:spPr>
        <a:xfrm>
          <a:off x="1859531" y="2714317"/>
          <a:ext cx="1393185" cy="8846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Tam vagon taşıması</a:t>
          </a:r>
          <a:endParaRPr lang="tr-TR" sz="2100" kern="1200" dirty="0"/>
        </a:p>
      </dsp:txBody>
      <dsp:txXfrm>
        <a:off x="1885442" y="2740228"/>
        <a:ext cx="1341363" cy="832850"/>
      </dsp:txXfrm>
    </dsp:sp>
    <dsp:sp modelId="{323FB37F-4878-4D61-A7A1-4483BAC4BA54}">
      <dsp:nvSpPr>
        <dsp:cNvPr id="0" name=""/>
        <dsp:cNvSpPr/>
      </dsp:nvSpPr>
      <dsp:spPr>
        <a:xfrm>
          <a:off x="3407515" y="2567258"/>
          <a:ext cx="1393185" cy="884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092D74D-286A-4FAD-B6BA-0308EE265118}">
      <dsp:nvSpPr>
        <dsp:cNvPr id="0" name=""/>
        <dsp:cNvSpPr/>
      </dsp:nvSpPr>
      <dsp:spPr>
        <a:xfrm>
          <a:off x="3562313" y="2714317"/>
          <a:ext cx="1393185" cy="8846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Blok tren taşıması</a:t>
          </a:r>
          <a:endParaRPr lang="tr-TR" sz="2100" kern="1200" dirty="0"/>
        </a:p>
      </dsp:txBody>
      <dsp:txXfrm>
        <a:off x="3588224" y="2740228"/>
        <a:ext cx="1341363" cy="832850"/>
      </dsp:txXfrm>
    </dsp:sp>
    <dsp:sp modelId="{EA48454D-12CD-490E-937F-A0457CFE7C5F}">
      <dsp:nvSpPr>
        <dsp:cNvPr id="0" name=""/>
        <dsp:cNvSpPr/>
      </dsp:nvSpPr>
      <dsp:spPr>
        <a:xfrm>
          <a:off x="5110297" y="2567258"/>
          <a:ext cx="1393185" cy="8846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F76A0F-EBDF-4F19-ACE1-BF91A61B8E16}">
      <dsp:nvSpPr>
        <dsp:cNvPr id="0" name=""/>
        <dsp:cNvSpPr/>
      </dsp:nvSpPr>
      <dsp:spPr>
        <a:xfrm>
          <a:off x="5265095" y="2714317"/>
          <a:ext cx="1393185" cy="8846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Feribot taşıması</a:t>
          </a:r>
          <a:endParaRPr lang="tr-TR" sz="2100" kern="1200" dirty="0"/>
        </a:p>
      </dsp:txBody>
      <dsp:txXfrm>
        <a:off x="5291006" y="2740228"/>
        <a:ext cx="1341363" cy="832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8F0C1-E8BA-4A10-B90D-CF587B15FF82}">
      <dsp:nvSpPr>
        <dsp:cNvPr id="0" name=""/>
        <dsp:cNvSpPr/>
      </dsp:nvSpPr>
      <dsp:spPr>
        <a:xfrm>
          <a:off x="1599721" y="1329"/>
          <a:ext cx="2558430" cy="10233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İstasyon</a:t>
          </a:r>
          <a:endParaRPr lang="tr-TR" sz="3500" kern="1200" dirty="0"/>
        </a:p>
      </dsp:txBody>
      <dsp:txXfrm>
        <a:off x="2111407" y="1329"/>
        <a:ext cx="1535058" cy="1023372"/>
      </dsp:txXfrm>
    </dsp:sp>
    <dsp:sp modelId="{FF8743A4-85F7-4363-8905-49F5FF90C1CE}">
      <dsp:nvSpPr>
        <dsp:cNvPr id="0" name=""/>
        <dsp:cNvSpPr/>
      </dsp:nvSpPr>
      <dsp:spPr>
        <a:xfrm>
          <a:off x="1599721" y="1167973"/>
          <a:ext cx="2558430" cy="10233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Gar</a:t>
          </a:r>
          <a:endParaRPr lang="tr-TR" sz="3500" kern="1200" dirty="0"/>
        </a:p>
      </dsp:txBody>
      <dsp:txXfrm>
        <a:off x="2111407" y="1167973"/>
        <a:ext cx="1535058" cy="1023372"/>
      </dsp:txXfrm>
    </dsp:sp>
    <dsp:sp modelId="{FF4C6017-A71A-48E5-B3A6-48E50F35FDB9}">
      <dsp:nvSpPr>
        <dsp:cNvPr id="0" name=""/>
        <dsp:cNvSpPr/>
      </dsp:nvSpPr>
      <dsp:spPr>
        <a:xfrm>
          <a:off x="1599721" y="2334617"/>
          <a:ext cx="2558430" cy="10233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Durak</a:t>
          </a:r>
          <a:endParaRPr lang="tr-TR" sz="3500" kern="1200" dirty="0"/>
        </a:p>
      </dsp:txBody>
      <dsp:txXfrm>
        <a:off x="2111407" y="2334617"/>
        <a:ext cx="1535058" cy="1023372"/>
      </dsp:txXfrm>
    </dsp:sp>
    <dsp:sp modelId="{BB367D1B-9178-43E2-BB73-9076C52A2B46}">
      <dsp:nvSpPr>
        <dsp:cNvPr id="0" name=""/>
        <dsp:cNvSpPr/>
      </dsp:nvSpPr>
      <dsp:spPr>
        <a:xfrm>
          <a:off x="1599721" y="3501261"/>
          <a:ext cx="2558430" cy="102337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22225" rIns="0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 smtClean="0"/>
            <a:t>Sayding</a:t>
          </a:r>
          <a:endParaRPr lang="tr-TR" sz="3500" kern="1200" dirty="0"/>
        </a:p>
      </dsp:txBody>
      <dsp:txXfrm>
        <a:off x="2111407" y="3501261"/>
        <a:ext cx="1535058" cy="1023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C26D9-99D7-452E-9F07-0A7DA3DA2054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9025C-6820-499A-A034-A22C19FDE38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09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C865-CF34-47FA-985C-25E50AFED291}" type="datetimeFigureOut">
              <a:rPr lang="tr-TR" smtClean="0"/>
              <a:pPr/>
              <a:t>31.12.2012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CECD-6531-4468-B0D5-D532CF7FA83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altLang="zh-CN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altLang="zh-CN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8CA8-BC14-4DEA-9A97-43CDADACE08D}" type="slidenum">
              <a:rPr lang="tr-TR" altLang="zh-CN" smtClean="0"/>
              <a:pPr/>
              <a:t>‹#›</a:t>
            </a:fld>
            <a:endParaRPr lang="tr-TR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tr-TR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tr-TR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DC688CA8-BC14-4DEA-9A97-43CDADACE08D}" type="slidenum">
              <a:rPr lang="tr-TR" altLang="zh-CN" smtClean="0"/>
              <a:pPr/>
              <a:t>‹#›</a:t>
            </a:fld>
            <a:endParaRPr lang="tr-TR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split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altLang="zh-CN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altLang="zh-CN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8CA8-BC14-4DEA-9A97-43CDADACE08D}" type="slidenum">
              <a:rPr lang="tr-TR" altLang="zh-CN" smtClean="0"/>
              <a:pPr/>
              <a:t>‹#›</a:t>
            </a:fld>
            <a:endParaRPr lang="tr-TR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altLang="zh-CN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altLang="zh-CN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88CA8-BC14-4DEA-9A97-43CDADACE08D}" type="slidenum">
              <a:rPr lang="tr-TR" altLang="zh-CN" smtClean="0"/>
              <a:pPr/>
              <a:t>‹#›</a:t>
            </a:fld>
            <a:endParaRPr lang="tr-TR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PowerPoint_Sunusu1.pptx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470025"/>
          </a:xfrm>
        </p:spPr>
        <p:txBody>
          <a:bodyPr/>
          <a:lstStyle/>
          <a:p>
            <a:r>
              <a:rPr lang="tr-TR" sz="4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DEMİR YOLU TAŞIMACILIK İSTASYONLARI TERMİNOLOJİSİ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asmane_ga-ge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0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yagram"/>
          <p:cNvGraphicFramePr/>
          <p:nvPr/>
        </p:nvGraphicFramePr>
        <p:xfrm>
          <a:off x="1857356" y="714356"/>
          <a:ext cx="728664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İçerik Yer Tutucusu" descr="bal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856" y="-2358"/>
            <a:ext cx="9168856" cy="6860358"/>
          </a:xfr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YÜKSEK  HIZLI  TREN  </a:t>
            </a:r>
            <a:endParaRPr lang="tr-TR" b="1" cap="all" dirty="0">
              <a:ln w="18415" cmpd="sng">
                <a:solidFill>
                  <a:schemeClr val="bg1"/>
                </a:solidFill>
                <a:prstDash val="solid"/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 descr="yh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nkara-yht-g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661248"/>
          </a:xfrm>
        </p:spPr>
      </p:pic>
      <p:sp>
        <p:nvSpPr>
          <p:cNvPr id="5" name="4 Metin kutusu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ANKARA  YÜKSEK  HIZLI  TREN  GARI</a:t>
            </a:r>
            <a:endParaRPr lang="tr-TR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43712" y="2143116"/>
            <a:ext cx="6320776" cy="3357586"/>
          </a:xfrm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Bagaj 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işlemli olarak taşımaya kabul </a:t>
            </a:r>
            <a:r>
              <a:rPr lang="tr-TR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edilecekler üçe ayrılır:</a:t>
            </a:r>
          </a:p>
          <a:p>
            <a:pPr algn="just">
              <a:buNone/>
            </a:pPr>
            <a:endParaRPr lang="tr-TR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0" lvl="1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Yolcusu olmaksızın,</a:t>
            </a:r>
          </a:p>
          <a:p>
            <a:pPr marL="857250" lvl="1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Yolcusu olmak koşuluyla taşımaya verilen,</a:t>
            </a:r>
          </a:p>
          <a:p>
            <a:pPr marL="857250" lvl="1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Bagaj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işlemli olarak taşımaya kabul edilecek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canlı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hayvanlar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Bagaj Taşımaları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0298" y="2285992"/>
            <a:ext cx="6357982" cy="2828932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Kargo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taşıması;</a:t>
            </a:r>
          </a:p>
          <a:p>
            <a:pPr algn="just">
              <a:buNone/>
            </a:pPr>
            <a:endParaRPr lang="tr-TR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1213" indent="-18256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Ankara - Haydarpaşa - Ankara,</a:t>
            </a:r>
          </a:p>
          <a:p>
            <a:pPr marL="811213" indent="-182563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Ankara - İzmir - Ankara,</a:t>
            </a:r>
          </a:p>
          <a:p>
            <a:pPr marL="892175" indent="-263525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Genel müdürlükçe tespit edilecek garlar arasında yapılır.	   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Kargo Taşımaları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tr-TR" sz="3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Kargo Taşımasına Kabul Edilmeyecek Olanlar</a:t>
            </a:r>
            <a:endParaRPr lang="tr-TR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43174" y="2143116"/>
            <a:ext cx="6286544" cy="3429024"/>
          </a:xfrm>
        </p:spPr>
        <p:txBody>
          <a:bodyPr anchor="ctr">
            <a:normAutofit/>
          </a:bodyPr>
          <a:lstStyle/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Canlı hayvanlar,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Akaryakıt,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Tehlikeli maddeler,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Çabuk bozulan maddeler,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Boyları iki metreden uzun olan eşya,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Parça ağırlığı 50 kg geçen eşya,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Kıymetli eşyalar ve kıymetli madenlerdir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16322" y="2143116"/>
            <a:ext cx="6176158" cy="3614750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TCDD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tarafından işletilen ve demir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yolu bağlantısı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bulunan limanlar bağlantısıyla;</a:t>
            </a:r>
          </a:p>
          <a:p>
            <a:pPr algn="just">
              <a:buNone/>
            </a:pPr>
            <a:endParaRPr lang="tr-TR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Demir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yolu + Demir yolu,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Deniz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yolu + Demir yolu,</a:t>
            </a: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Kara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yolu + Demir yolu bağlantılı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kombine transit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taşımacılık yapılması mümkündür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Demir Yolu Bağlantılı Transit Taşıma Kombinasyonları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Yük Taşıması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Diyagram"/>
          <p:cNvGraphicFramePr/>
          <p:nvPr/>
        </p:nvGraphicFramePr>
        <p:xfrm>
          <a:off x="2483768" y="1196752"/>
          <a:ext cx="6660232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0"/>
            <a:ext cx="7429552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Demir Yolu Taşımacılığı Nedir?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Alt Başlık"/>
          <p:cNvSpPr>
            <a:spLocks noGrp="1"/>
          </p:cNvSpPr>
          <p:nvPr>
            <p:ph type="subTitle" idx="1"/>
          </p:nvPr>
        </p:nvSpPr>
        <p:spPr>
          <a:xfrm>
            <a:off x="2571736" y="2857496"/>
            <a:ext cx="6373910" cy="1928826"/>
          </a:xfrm>
        </p:spPr>
        <p:txBody>
          <a:bodyPr anchor="ctr"/>
          <a:lstStyle/>
          <a:p>
            <a:pPr algn="just"/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Demir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yolu taşımacılığı, ağır ve hacimli yükler için çok yüksek maliyetlere katlanılmadan yapılabilecek bir taşımacılık türüdür.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0298" y="2786058"/>
            <a:ext cx="6429420" cy="171451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Farklı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işletici ve taşıyıcılarla ulusal ve uluslararası, yük taşımacılığı, dağıtımı, depolama ve diğer tüm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hizmetlerin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yapıldığı alandır.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Lojistik Merkezler 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71736" y="2928934"/>
            <a:ext cx="6286544" cy="1328734"/>
          </a:xfrm>
        </p:spPr>
        <p:txBody>
          <a:bodyPr anchor="ctr">
            <a:normAutofit/>
          </a:bodyPr>
          <a:lstStyle/>
          <a:p>
            <a:pPr marL="0" indent="3175" algn="just">
              <a:buNone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Demiryolu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 hatlarından depo, fabrika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gibi tesislere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çekilen demiryolu bağlantı hattıdır.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İltisak Hattı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İstasyon Çeşitleri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928926" y="1600200"/>
          <a:ext cx="575787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tr-T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Türkiye Cumhuriyeti Devlet Demir Yolları </a:t>
            </a:r>
            <a:endParaRPr lang="tr-T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00298" y="1785927"/>
            <a:ext cx="6203032" cy="4071966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 verilere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göre, </a:t>
            </a: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tr-TR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62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adet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müdürlük, </a:t>
            </a: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adet şeflik statüsünde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gar,</a:t>
            </a: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279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adet şeflik statüsünde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istasyon,</a:t>
            </a: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adet memurlu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durak,</a:t>
            </a: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296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adet memursuz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durak,</a:t>
            </a: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Clr>
                <a:schemeClr val="bg1"/>
              </a:buClr>
              <a:buFont typeface="Wingdings" pitchFamily="2" charset="2"/>
              <a:buChar char="ü"/>
            </a:pP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 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adet </a:t>
            </a:r>
            <a:r>
              <a:rPr lang="tr-TR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sayding</a:t>
            </a:r>
            <a:r>
              <a:rPr lang="tr-T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mevcuttur.</a:t>
            </a:r>
            <a:endParaRPr lang="tr-TR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tr-TR" sz="3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Demir Yolu Taşımacılık İstasyonları Terimleri</a:t>
            </a:r>
            <a:endParaRPr lang="tr-TR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2928926" y="1785926"/>
            <a:ext cx="5072098" cy="46434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İstasyon Tesisleri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İskele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Feribot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Makas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Rampa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Gabari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Limit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Hörtüvar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İskele</a:t>
            </a:r>
            <a:endParaRPr lang="tr-TR" dirty="0"/>
          </a:p>
        </p:txBody>
      </p:sp>
      <p:pic>
        <p:nvPicPr>
          <p:cNvPr id="6" name="5 İçerik Yer Tutucusu" descr="Sirke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6336704" cy="4525963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Feribot</a:t>
            </a:r>
            <a:endParaRPr lang="tr-TR" dirty="0"/>
          </a:p>
        </p:txBody>
      </p:sp>
      <p:pic>
        <p:nvPicPr>
          <p:cNvPr id="8" name="7 İçerik Yer Tutucusu" descr="FErib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556792"/>
            <a:ext cx="6300192" cy="4525963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Makas</a:t>
            </a:r>
            <a:endParaRPr lang="tr-TR" dirty="0"/>
          </a:p>
        </p:txBody>
      </p:sp>
      <p:pic>
        <p:nvPicPr>
          <p:cNvPr id="4" name="3 İçerik Yer Tutucusu" descr="Marsandiz_Makas_Feneri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28800"/>
            <a:ext cx="6034617" cy="4525963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Rampa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0728"/>
          </a:xfrm>
          <a:scene3d>
            <a:camera prst="orthographicFront"/>
            <a:lightRig rig="threePt" dir="t"/>
          </a:scene3d>
        </p:spPr>
        <p:txBody>
          <a:bodyPr>
            <a:noAutofit/>
          </a:bodyPr>
          <a:lstStyle/>
          <a:p>
            <a:r>
              <a:rPr lang="tr-TR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Demir Yolu Taşımacılığının Diğer Taşıma Türlerine Göre </a:t>
            </a:r>
            <a:r>
              <a:rPr lang="tr-TR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Avantajlı </a:t>
            </a:r>
            <a:r>
              <a:rPr lang="tr-TR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Yönleri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43142" y="2285992"/>
            <a:ext cx="6500858" cy="3500462"/>
          </a:xfrm>
        </p:spPr>
        <p:txBody>
          <a:bodyPr anchor="ctr"/>
          <a:lstStyle/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Çevreye duyarlı bir taşımacılık türüdür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Diğer taşıma türlerine göre daha güvenlidir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Kara yolu trafik yükünü hafifletir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Sabit fiyat garantisi vardır.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Uluslararası geçişlerde geçiş üstünlüğü vardır.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Ağır tonajlı ve havaleli yükler için çok </a:t>
            </a: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uygun bir </a:t>
            </a:r>
            <a:r>
              <a:rPr lang="tr-T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taşıma türüdür.</a:t>
            </a:r>
            <a:endParaRPr lang="tr-T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Gabari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3808" y="1700809"/>
          <a:ext cx="5857295" cy="43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1" name="Sunu" r:id="rId4" imgW="4570541" imgH="3427323" progId="PowerPoint.Show.12">
                  <p:embed/>
                </p:oleObj>
              </mc:Choice>
              <mc:Fallback>
                <p:oleObj name="Sunu" r:id="rId4" imgW="4570541" imgH="3427323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00809"/>
                        <a:ext cx="5857295" cy="439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Limit</a:t>
            </a:r>
            <a:endParaRPr lang="tr-TR" dirty="0"/>
          </a:p>
        </p:txBody>
      </p:sp>
      <p:pic>
        <p:nvPicPr>
          <p:cNvPr id="4" name="3 İçerik Yer Tutucusu" descr="lim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916832"/>
            <a:ext cx="5544616" cy="3744416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tr-TR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Hörtüvar</a:t>
            </a:r>
            <a:endParaRPr lang="tr-TR" dirty="0"/>
          </a:p>
        </p:txBody>
      </p:sp>
      <p:pic>
        <p:nvPicPr>
          <p:cNvPr id="4" name="Picture 9" descr="KÖR Y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808" y="1628800"/>
            <a:ext cx="6034617" cy="4525963"/>
          </a:xfrm>
          <a:noFill/>
          <a:ln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71736" y="2285992"/>
            <a:ext cx="6115064" cy="3429024"/>
          </a:xfrm>
        </p:spPr>
        <p:txBody>
          <a:bodyPr anchor="ctr">
            <a:normAutofit/>
          </a:bodyPr>
          <a:lstStyle/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Hareket Memuru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Manevra Lokomotifi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Makinist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Manevra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Tren teşkil memuru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Vagon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6368"/>
          </a:xfrm>
        </p:spPr>
        <p:txBody>
          <a:bodyPr>
            <a:noAutofit/>
          </a:bodyPr>
          <a:lstStyle/>
          <a:p>
            <a:r>
              <a:rPr lang="tr-T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İstasyonda Taşımacılık Yapılması İçin Gerekli </a:t>
            </a:r>
            <a:br>
              <a:rPr lang="tr-T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Olan Bileşenler</a:t>
            </a:r>
            <a:endParaRPr lang="tr-TR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Hareket Memuru</a:t>
            </a:r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5" name="Picture 1" descr="C:\Documents and Settings\kürşat\Desktop\term\hareket memur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9" y="1628800"/>
            <a:ext cx="6033440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Manevra Lokomotifi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3 İçerik Yer Tutucusu" descr="1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564254"/>
            <a:ext cx="6120680" cy="459051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Makinist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3 İçerik Yer Tutucusu" descr="makinist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628800"/>
            <a:ext cx="6256414" cy="4160515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Tren Teşkil Memuru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3 İçerik Yer Tutucusu" descr="tren-teskil-isci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825" y="1628800"/>
            <a:ext cx="6073647" cy="3961074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48"/>
          </a:xfrm>
        </p:spPr>
        <p:txBody>
          <a:bodyPr>
            <a:noAutofit/>
          </a:bodyPr>
          <a:lstStyle/>
          <a:p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Demir </a:t>
            </a:r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Yolu </a:t>
            </a:r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Taşımacılığının Dezavantajlı Yönleri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643174" y="2714620"/>
            <a:ext cx="6286576" cy="2000264"/>
          </a:xfrm>
        </p:spPr>
        <p:txBody>
          <a:bodyPr anchor="ctr"/>
          <a:lstStyle/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Transit sürelerinin uzun zaman alması,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Teslimat sürelerinin uzun olması,</a:t>
            </a:r>
          </a:p>
          <a:p>
            <a:pPr marL="457200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Kapıdan kapıya teslimlerin sınırlı olmasıdır.</a:t>
            </a:r>
            <a:endParaRPr lang="tr-T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STEL\Desktop\terminoloji sunum\tcdd-demiryollari-harit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42910" y="214290"/>
            <a:ext cx="7882755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TÜRKİYE CUMHURİYETİ DEVLET DEMİR YOLLARI HARİTASI</a:t>
            </a:r>
            <a:endParaRPr lang="tr-TR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Demir Yollarında Taşımacılık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2987824" y="1988840"/>
          <a:ext cx="5735960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71736" y="2285992"/>
            <a:ext cx="6086460" cy="3807304"/>
          </a:xfrm>
        </p:spPr>
        <p:txBody>
          <a:bodyPr anchor="ctr">
            <a:normAutofit/>
          </a:bodyPr>
          <a:lstStyle/>
          <a:p>
            <a:pPr marL="571500" indent="-571500" algn="just">
              <a:buNone/>
            </a:pPr>
            <a:r>
              <a:rPr lang="tr-T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Demir </a:t>
            </a:r>
            <a:r>
              <a:rPr lang="tr-T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yolu işletmesi kendi </a:t>
            </a:r>
            <a:r>
              <a:rPr lang="tr-T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araçlarıyla yolculuk yapacaklara</a:t>
            </a:r>
            <a:r>
              <a:rPr lang="tr-T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1500" indent="-571500" algn="just">
              <a:buNone/>
            </a:pPr>
            <a:endParaRPr lang="tr-TR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57300" lvl="2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Emniyetli</a:t>
            </a:r>
          </a:p>
          <a:p>
            <a:pPr marL="1257300" lvl="2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Süratli</a:t>
            </a:r>
          </a:p>
          <a:p>
            <a:pPr marL="1257300" lvl="2" indent="-457200" algn="just">
              <a:buClr>
                <a:schemeClr val="bg1"/>
              </a:buClr>
              <a:buFont typeface="+mj-lt"/>
              <a:buAutoNum type="arabicPeriod"/>
            </a:pP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Konforlu bir hizmet vaat etmektedir.</a:t>
            </a: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Yolcu Taşıması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Yolcu Taşımacılığı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Diyagram"/>
          <p:cNvGraphicFramePr/>
          <p:nvPr>
            <p:extLst>
              <p:ext uri="{D42A27DB-BD31-4B8C-83A1-F6EECF244321}">
                <p14:modId xmlns:p14="http://schemas.microsoft.com/office/powerpoint/2010/main" val="3978210446"/>
              </p:ext>
            </p:extLst>
          </p:nvPr>
        </p:nvGraphicFramePr>
        <p:xfrm>
          <a:off x="27718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İçerik Yer Tutucusu"/>
          <p:cNvGraphicFramePr>
            <a:graphicFrameLocks noGrp="1"/>
          </p:cNvGraphicFramePr>
          <p:nvPr>
            <p:ph idx="1"/>
          </p:nvPr>
        </p:nvGraphicFramePr>
        <p:xfrm>
          <a:off x="2428860" y="2000240"/>
          <a:ext cx="671514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Banliyö Yolcu Taşımaları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3563888" y="1412776"/>
            <a:ext cx="4752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2000" b="1" dirty="0" smtClean="0">
                <a:solidFill>
                  <a:schemeClr val="bg1"/>
                </a:solidFill>
              </a:rPr>
              <a:t>TCDD şebekesindeki banliyö </a:t>
            </a:r>
            <a:r>
              <a:rPr lang="tr-TR" sz="2000" b="1" dirty="0" smtClean="0">
                <a:solidFill>
                  <a:schemeClr val="bg1"/>
                </a:solidFill>
              </a:rPr>
              <a:t>hatları:</a:t>
            </a:r>
            <a:endParaRPr lang="tr-TR" sz="2000" b="1" dirty="0" smtClean="0">
              <a:solidFill>
                <a:schemeClr val="bg1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157257185</TotalTime>
  <Pages>0</Pages>
  <Words>365</Words>
  <Characters>0</Characters>
  <Application>Microsoft Office PowerPoint</Application>
  <DocSecurity>0</DocSecurity>
  <PresentationFormat>Ekran Gösterisi (4:3)</PresentationFormat>
  <Lines>0</Lines>
  <Paragraphs>121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2" baseType="lpstr">
      <vt:lpstr>Ofis Teması</vt:lpstr>
      <vt:lpstr>Diseño predeterminado</vt:lpstr>
      <vt:lpstr>1_Ofis Teması</vt:lpstr>
      <vt:lpstr>2_Ofis Teması</vt:lpstr>
      <vt:lpstr>Sunu</vt:lpstr>
      <vt:lpstr>DEMİR YOLU TAŞIMACILIK İSTASYONLARI TERMİNOLOJİSİ</vt:lpstr>
      <vt:lpstr>Demir Yolu Taşımacılığı Nedir?</vt:lpstr>
      <vt:lpstr>Demir Yolu Taşımacılığının Diğer Taşıma Türlerine Göre Avantajlı Yönleri</vt:lpstr>
      <vt:lpstr>Demir Yolu Taşımacılığının Dezavantajlı Yönleri</vt:lpstr>
      <vt:lpstr>PowerPoint Sunusu</vt:lpstr>
      <vt:lpstr>Demir Yollarında Taşımacılık</vt:lpstr>
      <vt:lpstr>I. Yolcu Taşıması</vt:lpstr>
      <vt:lpstr>Yolcu Taşımacılığı</vt:lpstr>
      <vt:lpstr>Banliyö Yolcu Taşımaları</vt:lpstr>
      <vt:lpstr>PowerPoint Sunusu</vt:lpstr>
      <vt:lpstr>PowerPoint Sunusu</vt:lpstr>
      <vt:lpstr>PowerPoint Sunusu</vt:lpstr>
      <vt:lpstr>YÜKSEK  HIZLI  TREN  </vt:lpstr>
      <vt:lpstr>PowerPoint Sunusu</vt:lpstr>
      <vt:lpstr>Bagaj Taşımaları</vt:lpstr>
      <vt:lpstr>Kargo Taşımaları</vt:lpstr>
      <vt:lpstr>Kargo Taşımasına Kabul Edilmeyecek Olanlar</vt:lpstr>
      <vt:lpstr>Demir Yolu Bağlantılı Transit Taşıma Kombinasyonları</vt:lpstr>
      <vt:lpstr>II. Yük Taşıması</vt:lpstr>
      <vt:lpstr>Lojistik Merkezler </vt:lpstr>
      <vt:lpstr>PowerPoint Sunusu</vt:lpstr>
      <vt:lpstr>İltisak Hattı</vt:lpstr>
      <vt:lpstr>İstasyon Çeşitleri</vt:lpstr>
      <vt:lpstr>Türkiye Cumhuriyeti Devlet Demir Yolları </vt:lpstr>
      <vt:lpstr>Demir Yolu Taşımacılık İstasyonları Terimleri</vt:lpstr>
      <vt:lpstr>İskele</vt:lpstr>
      <vt:lpstr>Feribot</vt:lpstr>
      <vt:lpstr>Makas</vt:lpstr>
      <vt:lpstr>Rampa</vt:lpstr>
      <vt:lpstr>Gabari</vt:lpstr>
      <vt:lpstr>Limit</vt:lpstr>
      <vt:lpstr>Hörtüvar</vt:lpstr>
      <vt:lpstr>İstasyonda Taşımacılık Yapılması İçin Gerekli  Olan Bileşenler</vt:lpstr>
      <vt:lpstr>Hareket Memuru</vt:lpstr>
      <vt:lpstr>Manevra Lokomotifi</vt:lpstr>
      <vt:lpstr>Makinist</vt:lpstr>
      <vt:lpstr>Tren Teşkil Memuru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DEMİRYOLLARI İSTASYONLARI TERMİNOLOJİSİ</dc:title>
  <dc:creator>JXC2002</dc:creator>
  <cp:lastModifiedBy>Gultekin</cp:lastModifiedBy>
  <cp:revision>253</cp:revision>
  <cp:lastPrinted>1899-12-30T00:00:00Z</cp:lastPrinted>
  <dcterms:created xsi:type="dcterms:W3CDTF">2011-12-31T11:36:44Z</dcterms:created>
  <dcterms:modified xsi:type="dcterms:W3CDTF">2012-12-31T15:16:20Z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